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330" r:id="rId5"/>
    <p:sldId id="256" r:id="rId6"/>
    <p:sldId id="327" r:id="rId7"/>
    <p:sldId id="305" r:id="rId8"/>
    <p:sldId id="331" r:id="rId9"/>
  </p:sldIdLst>
  <p:sldSz cx="12192000" cy="6858000"/>
  <p:notesSz cx="6858000" cy="9144000"/>
  <p:custDataLst>
    <p:tags r:id="rId12"/>
  </p:custDataLst>
  <p:defaultTextStyle>
    <a:defPPr>
      <a:defRPr lang="es-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D8B0"/>
    <a:srgbClr val="00325E"/>
    <a:srgbClr val="FFC34A"/>
    <a:srgbClr val="2C86FE"/>
    <a:srgbClr val="FFF8EC"/>
    <a:srgbClr val="292929"/>
    <a:srgbClr val="FFF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4370" autoAdjust="0"/>
  </p:normalViewPr>
  <p:slideViewPr>
    <p:cSldViewPr snapToGrid="0">
      <p:cViewPr varScale="1">
        <p:scale>
          <a:sx n="48" d="100"/>
          <a:sy n="48" d="100"/>
        </p:scale>
        <p:origin x="1352"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61C386-9B4A-1534-4E12-BB49EDA784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1E2C125D-805B-D40F-EE5D-0549A446D3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7D4FB-83BB-5C4F-8C71-3484C2B82F7B}" type="datetimeFigureOut">
              <a:rPr lang="en-US" smtClean="0"/>
              <a:t>3/6/2025</a:t>
            </a:fld>
            <a:endParaRPr lang="en-US"/>
          </a:p>
        </p:txBody>
      </p:sp>
      <p:sp>
        <p:nvSpPr>
          <p:cNvPr id="4" name="Marcador de pie de página 3">
            <a:extLst>
              <a:ext uri="{FF2B5EF4-FFF2-40B4-BE49-F238E27FC236}">
                <a16:creationId xmlns:a16="http://schemas.microsoft.com/office/drawing/2014/main" id="{822BF694-C899-260E-3696-BB6DC9DD7E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DFE518C9-2045-E469-9C3E-5571C9A6FE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AE4558-79AD-1D45-8ED2-2FDAE4178F64}" type="slidenum">
              <a:rPr lang="en-US" smtClean="0"/>
              <a:t>‹#›</a:t>
            </a:fld>
            <a:endParaRPr lang="en-US"/>
          </a:p>
        </p:txBody>
      </p:sp>
    </p:spTree>
    <p:extLst>
      <p:ext uri="{BB962C8B-B14F-4D97-AF65-F5344CB8AC3E}">
        <p14:creationId xmlns:p14="http://schemas.microsoft.com/office/powerpoint/2010/main" val="3025186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20166-31C8-2E4F-BEBA-8E8AFCB7AF5C}"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421BB-A003-3F4F-9B85-D56C23132542}" type="slidenum">
              <a:rPr lang="en-US" smtClean="0"/>
              <a:t>‹#›</a:t>
            </a:fld>
            <a:endParaRPr lang="en-US"/>
          </a:p>
        </p:txBody>
      </p:sp>
    </p:spTree>
    <p:extLst>
      <p:ext uri="{BB962C8B-B14F-4D97-AF65-F5344CB8AC3E}">
        <p14:creationId xmlns:p14="http://schemas.microsoft.com/office/powerpoint/2010/main" val="201292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Purpose: </a:t>
            </a:r>
            <a:r>
              <a:rPr lang="en-US" sz="1200" b="0" dirty="0">
                <a:solidFill>
                  <a:srgbClr val="00325E"/>
                </a:solidFill>
                <a:latin typeface="Arial" panose="020B0604020202020204" pitchFamily="34" charset="0"/>
                <a:cs typeface="Arial" panose="020B0604020202020204" pitchFamily="34" charset="0"/>
              </a:rPr>
              <a:t>To provide directions to the facilitator on how to use this resource. </a:t>
            </a:r>
            <a:endParaRPr lang="en-US" sz="1200" dirty="0">
              <a:solidFill>
                <a:srgbClr val="00325E"/>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1</a:t>
            </a:fld>
            <a:endParaRPr lang="en-US"/>
          </a:p>
        </p:txBody>
      </p:sp>
    </p:spTree>
    <p:extLst>
      <p:ext uri="{BB962C8B-B14F-4D97-AF65-F5344CB8AC3E}">
        <p14:creationId xmlns:p14="http://schemas.microsoft.com/office/powerpoint/2010/main" val="297095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Purpose: </a:t>
            </a:r>
            <a:r>
              <a:rPr lang="en-US" sz="1200" b="0" dirty="0">
                <a:solidFill>
                  <a:srgbClr val="00325E"/>
                </a:solidFill>
                <a:latin typeface="Arial" panose="020B0604020202020204" pitchFamily="34" charset="0"/>
                <a:cs typeface="Arial" panose="020B0604020202020204" pitchFamily="34" charset="0"/>
              </a:rPr>
              <a:t>To introduce the topic of DESSA and PBIS. </a:t>
            </a:r>
            <a:endParaRPr lang="en-US" sz="1200" dirty="0">
              <a:solidFill>
                <a:srgbClr val="00325E"/>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2</a:t>
            </a:fld>
            <a:endParaRPr lang="en-US"/>
          </a:p>
        </p:txBody>
      </p:sp>
    </p:spTree>
    <p:extLst>
      <p:ext uri="{BB962C8B-B14F-4D97-AF65-F5344CB8AC3E}">
        <p14:creationId xmlns:p14="http://schemas.microsoft.com/office/powerpoint/2010/main" val="424019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Slide Purpose: </a:t>
            </a:r>
            <a:r>
              <a:rPr lang="en-US" sz="1200" b="0" dirty="0">
                <a:solidFill>
                  <a:srgbClr val="00325E"/>
                </a:solidFill>
                <a:latin typeface="Arial" panose="020B0604020202020204" pitchFamily="34" charset="0"/>
                <a:cs typeface="Arial" panose="020B0604020202020204" pitchFamily="34" charset="0"/>
              </a:rPr>
              <a:t>Explore the connection between </a:t>
            </a:r>
            <a:r>
              <a:rPr lang="en-US" sz="1200" dirty="0">
                <a:solidFill>
                  <a:srgbClr val="00325E"/>
                </a:solidFill>
                <a:latin typeface="Arial" panose="020B0604020202020204" pitchFamily="34" charset="0"/>
                <a:cs typeface="Arial" panose="020B0604020202020204" pitchFamily="34" charset="0"/>
              </a:rPr>
              <a:t>DESSA skills and how they help students meet school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 </a:t>
            </a:r>
          </a:p>
          <a:p>
            <a:pPr marL="171450" indent="-171450">
              <a:buFont typeface="Arial" panose="020B0604020202020204" pitchFamily="34" charset="0"/>
              <a:buChar char="•"/>
            </a:pPr>
            <a:r>
              <a:rPr lang="en-US" dirty="0"/>
              <a:t>When we create schoolwide expectations, that helps to create safety through predictability and provides adults with a common language in order to provide kind, specific, and helpful feedback to students about how they are doing demonstrating those expectations.  </a:t>
            </a:r>
          </a:p>
          <a:p>
            <a:pPr marL="171450" indent="-171450">
              <a:buFont typeface="Arial" panose="020B0604020202020204" pitchFamily="34" charset="0"/>
              <a:buChar char="•"/>
            </a:pPr>
            <a:r>
              <a:rPr lang="en-US" dirty="0"/>
              <a:t>However, </a:t>
            </a:r>
            <a:r>
              <a:rPr lang="en-US" b="1" dirty="0"/>
              <a:t>[Click]</a:t>
            </a:r>
            <a:r>
              <a:rPr lang="en-US" dirty="0"/>
              <a:t> being ready to learn may require me to be able to identify my skill strengths and needs through self-awareness </a:t>
            </a:r>
            <a:r>
              <a:rPr lang="en-US" b="1" dirty="0"/>
              <a:t>[Click]</a:t>
            </a:r>
            <a:r>
              <a:rPr lang="en-US" dirty="0"/>
              <a:t> .  It may require me to use my self-management skills </a:t>
            </a:r>
            <a:r>
              <a:rPr lang="en-US" b="1" dirty="0"/>
              <a:t>[Click]</a:t>
            </a:r>
            <a:r>
              <a:rPr lang="en-US" dirty="0"/>
              <a:t> to manage my nervousness when we’re learning a skill that I’m not yet proficient in.  It may require me to use my responsible decision-making skills </a:t>
            </a:r>
            <a:r>
              <a:rPr lang="en-US" b="1" dirty="0"/>
              <a:t>[Click]</a:t>
            </a:r>
            <a:r>
              <a:rPr lang="en-US" dirty="0"/>
              <a:t>  to ask for support in a way that will elicit help from an adult versus getting me sent to the office.</a:t>
            </a:r>
          </a:p>
          <a:p>
            <a:pPr marL="171450" indent="-171450">
              <a:buFont typeface="Arial" panose="020B0604020202020204" pitchFamily="34" charset="0"/>
              <a:buChar char="•"/>
            </a:pPr>
            <a:r>
              <a:rPr lang="en-US" dirty="0"/>
              <a:t>If we approach social emotional skill-building or competence from a purely behavioral standpoint, we tend to focus on compliance to expectations and thereby creating a predictable environment, but we may miss the underlying cause for why students are not successfully meeting those expectations.</a:t>
            </a:r>
            <a:endParaRPr lang="en-US" dirty="0">
              <a:cs typeface="Calibri" panose="020F0502020204030204"/>
            </a:endParaRPr>
          </a:p>
          <a:p>
            <a:pPr marL="171450" indent="-171450">
              <a:buFont typeface="Arial" panose="020B0604020202020204" pitchFamily="34" charset="0"/>
              <a:buChar char="•"/>
            </a:pPr>
            <a:r>
              <a:rPr lang="en-US" dirty="0"/>
              <a:t>When students are having difficulty meeting our expectations, we have to identify what skills we may need to teach and foster in students.  But how do you pinpoint what skills to teach?  Having reliable skill data that you can align to your expectations can support next steps. </a:t>
            </a:r>
          </a:p>
          <a:p>
            <a:pPr marL="171450" indent="-171450">
              <a:buFont typeface="Arial" panose="020B0604020202020204" pitchFamily="34" charset="0"/>
              <a:buChar char="•"/>
            </a:pPr>
            <a:r>
              <a:rPr lang="en-US" dirty="0"/>
              <a:t>So if I were to look at our referrals and students were getting referrals because of not being ready to learn, besides reteaching the expectation to build knowledge, my next step would be to identify social and emotional skills related to that expectation and teach and reinforce those using core PBIS practices.</a:t>
            </a:r>
          </a:p>
          <a:p>
            <a:pPr marL="171450" indent="-171450">
              <a:buFont typeface="Arial" panose="020B0604020202020204" pitchFamily="34" charset="0"/>
              <a:buChar char="•"/>
            </a:pPr>
            <a:r>
              <a:rPr lang="en-US" dirty="0"/>
              <a:t>For example, Hey guys, we’re getting ready to start our science lab.  Remember, we’re practicing being ready to learn by using available resources to solve a problem.  Who can you ask for help or where can you look for help? (Have students provide responses) Alright, have fun completing your lab.  [Once it’s over] I saw several of you look back at your notes or ask your tablemates for support.  What a great job being ready to learn!</a:t>
            </a:r>
          </a:p>
          <a:p>
            <a:pPr marL="171450" indent="-171450">
              <a:buFont typeface="Arial" panose="020B0604020202020204" pitchFamily="34" charset="0"/>
              <a:buChar char="•"/>
            </a:pPr>
            <a:r>
              <a:rPr lang="en-US" dirty="0"/>
              <a:t>Now that I’ve modeled this, it’s your turn.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3</a:t>
            </a:fld>
            <a:endParaRPr lang="en-US"/>
          </a:p>
        </p:txBody>
      </p:sp>
    </p:spTree>
    <p:extLst>
      <p:ext uri="{BB962C8B-B14F-4D97-AF65-F5344CB8AC3E}">
        <p14:creationId xmlns:p14="http://schemas.microsoft.com/office/powerpoint/2010/main" val="411931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FA7D9-6FB7-966D-AC60-35E973580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EE2BE-24FC-D394-ACC2-56742E1C1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D1BE-7EF1-CF35-27FE-D77AB8F5C47F}"/>
              </a:ext>
            </a:extLst>
          </p:cNvPr>
          <p:cNvSpPr>
            <a:spLocks noGrp="1"/>
          </p:cNvSpPr>
          <p:nvPr>
            <p:ph type="body" idx="1"/>
          </p:nvPr>
        </p:nvSpPr>
        <p:spPr/>
        <p:txBody>
          <a:bodyPr/>
          <a:lstStyle/>
          <a:p>
            <a:r>
              <a:rPr lang="en-US" sz="1200" b="0" i="0" dirty="0">
                <a:solidFill>
                  <a:srgbClr val="000000"/>
                </a:solidFill>
                <a:effectLst/>
                <a:highlight>
                  <a:srgbClr val="FFFFFF"/>
                </a:highlight>
                <a:latin typeface="+mn-lt"/>
              </a:rPr>
              <a:t>Slide Purpose: Directions for facilitating a partner activity. </a:t>
            </a:r>
          </a:p>
          <a:p>
            <a:endParaRPr lang="en-US" sz="1200" b="1" i="0" dirty="0">
              <a:solidFill>
                <a:srgbClr val="000000"/>
              </a:solidFill>
              <a:effectLst/>
              <a:highlight>
                <a:srgbClr val="FFFFFF"/>
              </a:highlight>
              <a:latin typeface="+mn-lt"/>
            </a:endParaRPr>
          </a:p>
          <a:p>
            <a:r>
              <a:rPr lang="en-US" sz="1200" b="1" i="0" dirty="0">
                <a:solidFill>
                  <a:srgbClr val="000000"/>
                </a:solidFill>
                <a:effectLst/>
                <a:highlight>
                  <a:srgbClr val="FFFFFF"/>
                </a:highlight>
                <a:latin typeface="+mn-lt"/>
              </a:rPr>
              <a:t>Talking Points: </a:t>
            </a:r>
          </a:p>
          <a:p>
            <a:pPr marL="171450" indent="-171450">
              <a:buFont typeface="Arial" panose="020B0604020202020204" pitchFamily="34" charset="0"/>
              <a:buChar char="•"/>
            </a:pPr>
            <a:r>
              <a:rPr lang="en-US" sz="1200" b="0" i="0" dirty="0">
                <a:solidFill>
                  <a:srgbClr val="000000"/>
                </a:solidFill>
                <a:effectLst/>
                <a:highlight>
                  <a:srgbClr val="FFFFFF"/>
                </a:highlight>
                <a:latin typeface="+mn-lt"/>
              </a:rPr>
              <a:t>On the screen you see some fairly common schoolwide expectations along with behavioral look </a:t>
            </a:r>
            <a:r>
              <a:rPr lang="en-US" sz="1200" b="0" i="0" dirty="0" err="1">
                <a:solidFill>
                  <a:srgbClr val="000000"/>
                </a:solidFill>
                <a:effectLst/>
                <a:highlight>
                  <a:srgbClr val="FFFFFF"/>
                </a:highlight>
                <a:latin typeface="+mn-lt"/>
              </a:rPr>
              <a:t>for’s</a:t>
            </a:r>
            <a:r>
              <a:rPr lang="en-US" sz="1200" b="0" i="0" dirty="0">
                <a:solidFill>
                  <a:srgbClr val="000000"/>
                </a:solidFill>
                <a:effectLst/>
                <a:highlight>
                  <a:srgbClr val="FFFFFF"/>
                </a:highlight>
                <a:latin typeface="+mn-lt"/>
              </a:rPr>
              <a:t> in the classroom.  To round out our matrix, it’s your job now to identify some social-emotional skills that students may need to successfully demonstrate those behavioral look </a:t>
            </a:r>
            <a:r>
              <a:rPr lang="en-US" sz="1200" b="0" i="0" dirty="0" err="1">
                <a:solidFill>
                  <a:srgbClr val="000000"/>
                </a:solidFill>
                <a:effectLst/>
                <a:highlight>
                  <a:srgbClr val="FFFFFF"/>
                </a:highlight>
                <a:latin typeface="+mn-lt"/>
              </a:rPr>
              <a:t>for’s</a:t>
            </a:r>
            <a:r>
              <a:rPr lang="en-US" sz="1200" b="0" i="0" dirty="0">
                <a:solidFill>
                  <a:srgbClr val="000000"/>
                </a:solidFill>
                <a:effectLst/>
                <a:highlight>
                  <a:srgbClr val="FFFFFF"/>
                </a:highlight>
                <a:latin typeface="+mn-lt"/>
              </a:rPr>
              <a:t> and, therefore, meet the expectation.  I’ve done the first one for you by identifying some skills from the self-management competency from the DESSA K-8 teacher rating. </a:t>
            </a:r>
          </a:p>
          <a:p>
            <a:endParaRPr lang="en-US" sz="1200" b="0" i="0" dirty="0">
              <a:solidFill>
                <a:srgbClr val="000000"/>
              </a:solidFill>
              <a:effectLst/>
              <a:highlight>
                <a:srgbClr val="FFFFFF"/>
              </a:highlight>
              <a:latin typeface="+mn-lt"/>
            </a:endParaRPr>
          </a:p>
          <a:p>
            <a:pPr marL="139700" indent="0">
              <a:buNone/>
            </a:pPr>
            <a:r>
              <a:rPr lang="en-US" sz="1200" b="1" i="0" dirty="0">
                <a:solidFill>
                  <a:srgbClr val="000000"/>
                </a:solidFill>
                <a:effectLst/>
                <a:highlight>
                  <a:srgbClr val="FFFFFF"/>
                </a:highlight>
                <a:latin typeface="+mn-lt"/>
              </a:rPr>
              <a:t>Resources: </a:t>
            </a:r>
          </a:p>
          <a:p>
            <a:pPr marL="311150" indent="-171450">
              <a:buFont typeface="Arial" panose="020B0604020202020204" pitchFamily="34" charset="0"/>
              <a:buChar char="•"/>
            </a:pPr>
            <a:r>
              <a:rPr lang="en-US" sz="1200" b="0" i="0" dirty="0">
                <a:solidFill>
                  <a:srgbClr val="000000"/>
                </a:solidFill>
                <a:effectLst/>
                <a:highlight>
                  <a:srgbClr val="FFFFFF"/>
                </a:highlight>
                <a:latin typeface="+mn-lt"/>
              </a:rPr>
              <a:t>DESSA 2 scales and associated items: </a:t>
            </a:r>
            <a:r>
              <a:rPr lang="en-US" sz="1200" b="0" i="1" dirty="0">
                <a:solidFill>
                  <a:srgbClr val="000000"/>
                </a:solidFill>
                <a:effectLst/>
                <a:highlight>
                  <a:srgbClr val="FFFFFF"/>
                </a:highlight>
                <a:latin typeface="+mn-lt"/>
              </a:rPr>
              <a:t>https://selcompass.zendesk.com/hc/en-us/articles/28652992475021-DESSA-2-Scales-and-Associated-Items</a:t>
            </a:r>
          </a:p>
          <a:p>
            <a:pPr marL="311150" indent="-171450">
              <a:buFont typeface="Arial" panose="020B0604020202020204" pitchFamily="34" charset="0"/>
              <a:buChar char="•"/>
            </a:pPr>
            <a:r>
              <a:rPr lang="en-US" sz="1200" b="0" i="0" dirty="0">
                <a:solidFill>
                  <a:srgbClr val="000000"/>
                </a:solidFill>
                <a:effectLst/>
                <a:highlight>
                  <a:srgbClr val="FFFFFF"/>
                </a:highlight>
                <a:latin typeface="+mn-lt"/>
              </a:rPr>
              <a:t>DESSA HSE scales and associated items: </a:t>
            </a:r>
            <a:r>
              <a:rPr lang="en-US" sz="1200" b="0" i="1" dirty="0">
                <a:solidFill>
                  <a:srgbClr val="000000"/>
                </a:solidFill>
                <a:effectLst/>
                <a:highlight>
                  <a:srgbClr val="FFFFFF"/>
                </a:highlight>
                <a:latin typeface="+mn-lt"/>
              </a:rPr>
              <a:t>https://selcompass.zendesk.com/hc/en-us/articles/360046513611-DESSA-High-School-Edition-HSE-Teacher-Form-Scales-and-Associated-Items</a:t>
            </a:r>
          </a:p>
          <a:p>
            <a:pPr marL="311150" indent="-171450">
              <a:buFont typeface="Arial" panose="020B0604020202020204" pitchFamily="34" charset="0"/>
              <a:buChar char="•"/>
            </a:pPr>
            <a:r>
              <a:rPr lang="en-US" sz="1200" b="0" i="0" dirty="0">
                <a:solidFill>
                  <a:srgbClr val="000000"/>
                </a:solidFill>
                <a:effectLst/>
                <a:highlight>
                  <a:srgbClr val="FFFFFF"/>
                </a:highlight>
                <a:latin typeface="+mn-lt"/>
              </a:rPr>
              <a:t>Middle School Self-Report scales and associated items: </a:t>
            </a:r>
            <a:r>
              <a:rPr lang="en-US" sz="1200" b="0" i="1" dirty="0">
                <a:solidFill>
                  <a:srgbClr val="000000"/>
                </a:solidFill>
                <a:effectLst/>
                <a:highlight>
                  <a:srgbClr val="FFFFFF"/>
                </a:highlight>
                <a:latin typeface="+mn-lt"/>
              </a:rPr>
              <a:t>https://selcompass.zendesk.com/hc/en-us/articles/18132331209101-DESSA-MSE-SSR-Scales-and-Associated-Items</a:t>
            </a:r>
          </a:p>
          <a:p>
            <a:pPr marL="311150" indent="-171450">
              <a:buFont typeface="Arial" panose="020B0604020202020204" pitchFamily="34" charset="0"/>
              <a:buChar char="•"/>
            </a:pPr>
            <a:r>
              <a:rPr lang="en-US" sz="1200" b="0" i="0" dirty="0">
                <a:solidFill>
                  <a:srgbClr val="000000"/>
                </a:solidFill>
                <a:effectLst/>
                <a:highlight>
                  <a:srgbClr val="FFFFFF"/>
                </a:highlight>
                <a:latin typeface="+mn-lt"/>
              </a:rPr>
              <a:t>High School Self-Report scales and associated items: </a:t>
            </a:r>
            <a:r>
              <a:rPr lang="en-US" sz="1200" b="0" i="1" dirty="0">
                <a:solidFill>
                  <a:srgbClr val="000000"/>
                </a:solidFill>
                <a:effectLst/>
                <a:highlight>
                  <a:srgbClr val="FFFFFF"/>
                </a:highlight>
                <a:latin typeface="+mn-lt"/>
              </a:rPr>
              <a:t>https://selcompass.zendesk.com/hc/en-us/articles/18132256362125-DESSA-HSE-SSR-Scales-and-Associated-Items </a:t>
            </a:r>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A093451-90DD-95FA-531A-7D9B7F62CB68}"/>
              </a:ext>
            </a:extLst>
          </p:cNvPr>
          <p:cNvSpPr>
            <a:spLocks noGrp="1"/>
          </p:cNvSpPr>
          <p:nvPr>
            <p:ph type="sldNum" sz="quarter" idx="5"/>
          </p:nvPr>
        </p:nvSpPr>
        <p:spPr/>
        <p:txBody>
          <a:bodyPr/>
          <a:lstStyle/>
          <a:p>
            <a:fld id="{F48421BB-A003-3F4F-9B85-D56C23132542}" type="slidenum">
              <a:rPr lang="en-US" smtClean="0"/>
              <a:t>4</a:t>
            </a:fld>
            <a:endParaRPr lang="en-US"/>
          </a:p>
        </p:txBody>
      </p:sp>
    </p:spTree>
    <p:extLst>
      <p:ext uri="{BB962C8B-B14F-4D97-AF65-F5344CB8AC3E}">
        <p14:creationId xmlns:p14="http://schemas.microsoft.com/office/powerpoint/2010/main" val="237163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200" b="1" i="0" dirty="0">
                <a:solidFill>
                  <a:srgbClr val="000000"/>
                </a:solidFill>
                <a:effectLst/>
                <a:highlight>
                  <a:srgbClr val="FFFFFF"/>
                </a:highlight>
                <a:latin typeface="+mn-lt"/>
              </a:rPr>
              <a:t>Slide Purpose: To connect DESSA skills to school/site specific PBIS expectations. </a:t>
            </a:r>
          </a:p>
          <a:p>
            <a:pPr marL="139700" indent="0">
              <a:buNone/>
            </a:pPr>
            <a:endParaRPr lang="en-US" sz="1200" b="1" i="0" dirty="0">
              <a:solidFill>
                <a:srgbClr val="000000"/>
              </a:solidFill>
              <a:effectLst/>
              <a:highlight>
                <a:srgbClr val="FFFFFF"/>
              </a:highlight>
              <a:latin typeface="+mn-lt"/>
            </a:endParaRPr>
          </a:p>
          <a:p>
            <a:pPr marL="139700" indent="0">
              <a:buNone/>
            </a:pPr>
            <a:r>
              <a:rPr lang="en-US" sz="1200" b="1" i="0" dirty="0">
                <a:solidFill>
                  <a:srgbClr val="000000"/>
                </a:solidFill>
                <a:effectLst/>
                <a:highlight>
                  <a:srgbClr val="FFFFFF"/>
                </a:highlight>
                <a:latin typeface="+mn-lt"/>
              </a:rPr>
              <a:t>Directions: </a:t>
            </a:r>
            <a:r>
              <a:rPr lang="en-US" sz="1200" b="0" i="0" dirty="0">
                <a:solidFill>
                  <a:srgbClr val="000000"/>
                </a:solidFill>
                <a:effectLst/>
                <a:highlight>
                  <a:srgbClr val="FFFFFF"/>
                </a:highlight>
                <a:latin typeface="+mn-lt"/>
              </a:rPr>
              <a:t>Fill this table with your own schoolwide expectations and classroom behaviors, either as a group or breakout students into small groups to complete the table. </a:t>
            </a:r>
          </a:p>
          <a:p>
            <a:pPr marL="139700" indent="0">
              <a:buNone/>
            </a:pPr>
            <a:endParaRPr lang="en-US" sz="1200" b="0" i="1" dirty="0">
              <a:solidFill>
                <a:srgbClr val="000000"/>
              </a:solidFill>
              <a:effectLst/>
              <a:highlight>
                <a:srgbClr val="FFFFFF"/>
              </a:highlight>
              <a:latin typeface="+mn-lt"/>
            </a:endParaRPr>
          </a:p>
          <a:p>
            <a:pPr marL="139700" indent="0">
              <a:buNone/>
            </a:pPr>
            <a:r>
              <a:rPr lang="en-US" sz="1200" b="1" i="0" dirty="0">
                <a:solidFill>
                  <a:srgbClr val="000000"/>
                </a:solidFill>
                <a:effectLst/>
                <a:highlight>
                  <a:srgbClr val="FFFFFF"/>
                </a:highlight>
                <a:latin typeface="+mn-lt"/>
              </a:rPr>
              <a:t>Resources: </a:t>
            </a:r>
          </a:p>
          <a:p>
            <a:pPr marL="311150" indent="-171450">
              <a:buFont typeface="Arial" panose="020B0604020202020204" pitchFamily="34" charset="0"/>
              <a:buChar char="•"/>
            </a:pPr>
            <a:r>
              <a:rPr lang="en-US" sz="1200" b="0" i="0" dirty="0">
                <a:solidFill>
                  <a:srgbClr val="000000"/>
                </a:solidFill>
                <a:effectLst/>
                <a:highlight>
                  <a:srgbClr val="FFFFFF"/>
                </a:highlight>
                <a:latin typeface="+mn-lt"/>
              </a:rPr>
              <a:t>DESSA 2 scales and associated items: </a:t>
            </a:r>
            <a:r>
              <a:rPr lang="en-US" sz="1200" b="0" i="1" dirty="0">
                <a:solidFill>
                  <a:srgbClr val="000000"/>
                </a:solidFill>
                <a:effectLst/>
                <a:highlight>
                  <a:srgbClr val="FFFFFF"/>
                </a:highlight>
                <a:latin typeface="+mn-lt"/>
              </a:rPr>
              <a:t>https://selcompass.zendesk.com/hc/en-us/articles/28652992475021-DESSA-2-Scales-and-Associated-Items</a:t>
            </a:r>
          </a:p>
          <a:p>
            <a:pPr marL="311150" indent="-171450">
              <a:buFont typeface="Arial" panose="020B0604020202020204" pitchFamily="34" charset="0"/>
              <a:buChar char="•"/>
            </a:pPr>
            <a:r>
              <a:rPr lang="en-US" sz="1200" b="0" i="0" dirty="0">
                <a:solidFill>
                  <a:srgbClr val="000000"/>
                </a:solidFill>
                <a:effectLst/>
                <a:highlight>
                  <a:srgbClr val="FFFFFF"/>
                </a:highlight>
                <a:latin typeface="+mn-lt"/>
              </a:rPr>
              <a:t>DESSA HSE scales and associated items: </a:t>
            </a:r>
            <a:r>
              <a:rPr lang="en-US" sz="1200" b="0" i="1" dirty="0">
                <a:solidFill>
                  <a:srgbClr val="000000"/>
                </a:solidFill>
                <a:effectLst/>
                <a:highlight>
                  <a:srgbClr val="FFFFFF"/>
                </a:highlight>
                <a:latin typeface="+mn-lt"/>
              </a:rPr>
              <a:t>https://selcompass.zendesk.com/hc/en-us/articles/360046513611-DESSA-High-School-Edition-HSE-Teacher-Form-Scales-and-Associated-Items</a:t>
            </a:r>
          </a:p>
          <a:p>
            <a:pPr marL="311150" indent="-171450">
              <a:buFont typeface="Arial" panose="020B0604020202020204" pitchFamily="34" charset="0"/>
              <a:buChar char="•"/>
            </a:pPr>
            <a:r>
              <a:rPr lang="en-US" sz="1200" b="0" i="0" dirty="0">
                <a:solidFill>
                  <a:srgbClr val="000000"/>
                </a:solidFill>
                <a:effectLst/>
                <a:highlight>
                  <a:srgbClr val="FFFFFF"/>
                </a:highlight>
                <a:latin typeface="+mn-lt"/>
              </a:rPr>
              <a:t>Middle School Self-Report scales and associated items: </a:t>
            </a:r>
            <a:r>
              <a:rPr lang="en-US" sz="1200" b="0" i="1" dirty="0">
                <a:solidFill>
                  <a:srgbClr val="000000"/>
                </a:solidFill>
                <a:effectLst/>
                <a:highlight>
                  <a:srgbClr val="FFFFFF"/>
                </a:highlight>
                <a:latin typeface="+mn-lt"/>
              </a:rPr>
              <a:t>https://selcompass.zendesk.com/hc/en-us/articles/18132331209101-DESSA-MSE-SSR-Scales-and-Associated-Items</a:t>
            </a:r>
          </a:p>
          <a:p>
            <a:pPr marL="311150" indent="-171450">
              <a:buFont typeface="Arial" panose="020B0604020202020204" pitchFamily="34" charset="0"/>
              <a:buChar char="•"/>
            </a:pPr>
            <a:r>
              <a:rPr lang="en-US" sz="1200" b="0" i="0" dirty="0">
                <a:solidFill>
                  <a:srgbClr val="000000"/>
                </a:solidFill>
                <a:effectLst/>
                <a:highlight>
                  <a:srgbClr val="FFFFFF"/>
                </a:highlight>
                <a:latin typeface="+mn-lt"/>
              </a:rPr>
              <a:t>High School Self-Report scales and associated items: </a:t>
            </a:r>
            <a:r>
              <a:rPr lang="en-US" sz="1200" b="0" i="1" dirty="0">
                <a:solidFill>
                  <a:srgbClr val="000000"/>
                </a:solidFill>
                <a:effectLst/>
                <a:highlight>
                  <a:srgbClr val="FFFFFF"/>
                </a:highlight>
                <a:latin typeface="+mn-lt"/>
              </a:rPr>
              <a:t>https://selcompass.zendesk.com/hc/en-us/articles/18132256362125-DESSA-HSE-SSR-Scales-and-Associated-Items </a:t>
            </a: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5</a:t>
            </a:fld>
            <a:endParaRPr lang="en-US"/>
          </a:p>
        </p:txBody>
      </p:sp>
    </p:spTree>
    <p:extLst>
      <p:ext uri="{BB962C8B-B14F-4D97-AF65-F5344CB8AC3E}">
        <p14:creationId xmlns:p14="http://schemas.microsoft.com/office/powerpoint/2010/main" val="4281185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rgbClr val="0032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539E0-2845-43AB-F1EC-B958F361448A}"/>
              </a:ext>
            </a:extLst>
          </p:cNvPr>
          <p:cNvSpPr>
            <a:spLocks noGrp="1"/>
          </p:cNvSpPr>
          <p:nvPr>
            <p:ph type="ctrTitle"/>
          </p:nvPr>
        </p:nvSpPr>
        <p:spPr>
          <a:xfrm>
            <a:off x="1524000" y="1122363"/>
            <a:ext cx="9144000" cy="2387600"/>
          </a:xfrm>
        </p:spPr>
        <p:txBody>
          <a:bodyPr anchor="b">
            <a:normAutofit/>
          </a:bodyPr>
          <a:lstStyle>
            <a:lvl1pPr algn="ctr">
              <a:defRPr sz="5500">
                <a:solidFill>
                  <a:srgbClr val="FFF8EB"/>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3" name="Subtítulo 2">
            <a:extLst>
              <a:ext uri="{FF2B5EF4-FFF2-40B4-BE49-F238E27FC236}">
                <a16:creationId xmlns:a16="http://schemas.microsoft.com/office/drawing/2014/main" id="{76F8E8A8-C6AD-B6D5-1EBB-A3D96D0AF71B}"/>
              </a:ext>
            </a:extLst>
          </p:cNvPr>
          <p:cNvSpPr>
            <a:spLocks noGrp="1"/>
          </p:cNvSpPr>
          <p:nvPr>
            <p:ph type="subTitle" idx="1"/>
          </p:nvPr>
        </p:nvSpPr>
        <p:spPr>
          <a:xfrm>
            <a:off x="1524000" y="3602038"/>
            <a:ext cx="9144000" cy="1655762"/>
          </a:xfrm>
        </p:spPr>
        <p:txBody>
          <a:bodyPr/>
          <a:lstStyle>
            <a:lvl1pPr marL="0" indent="0" algn="ctr">
              <a:buNone/>
              <a:defRPr sz="2400">
                <a:solidFill>
                  <a:srgbClr val="FFF8E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FI"/>
          </a:p>
        </p:txBody>
      </p:sp>
      <p:sp>
        <p:nvSpPr>
          <p:cNvPr id="11" name="Marcador de texto 3">
            <a:extLst>
              <a:ext uri="{FF2B5EF4-FFF2-40B4-BE49-F238E27FC236}">
                <a16:creationId xmlns:a16="http://schemas.microsoft.com/office/drawing/2014/main" id="{52091383-E9D5-EBBE-88D2-951572A53ADF}"/>
              </a:ext>
            </a:extLst>
          </p:cNvPr>
          <p:cNvSpPr>
            <a:spLocks noGrp="1"/>
          </p:cNvSpPr>
          <p:nvPr>
            <p:ph type="body" sz="half" idx="11" hasCustomPrompt="1"/>
          </p:nvPr>
        </p:nvSpPr>
        <p:spPr>
          <a:xfrm>
            <a:off x="5234754" y="6371432"/>
            <a:ext cx="1564671" cy="192053"/>
          </a:xfrm>
        </p:spPr>
        <p:txBody>
          <a:bodyPr>
            <a:normAutofit/>
          </a:bodyPr>
          <a:lstStyle>
            <a:lvl1pPr marL="0" indent="0" algn="ctr">
              <a:buNone/>
              <a:defRPr sz="900">
                <a:solidFill>
                  <a:srgbClr val="5BD8B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7" name="Imagen 6">
            <a:extLst>
              <a:ext uri="{FF2B5EF4-FFF2-40B4-BE49-F238E27FC236}">
                <a16:creationId xmlns:a16="http://schemas.microsoft.com/office/drawing/2014/main" id="{61B425AD-FB63-C6DC-EB42-78BA16BAF3BF}"/>
              </a:ext>
            </a:extLst>
          </p:cNvPr>
          <p:cNvPicPr>
            <a:picLocks noChangeAspect="1"/>
          </p:cNvPicPr>
          <p:nvPr userDrawn="1"/>
        </p:nvPicPr>
        <p:blipFill>
          <a:blip r:embed="rId2"/>
          <a:stretch>
            <a:fillRect/>
          </a:stretch>
        </p:blipFill>
        <p:spPr>
          <a:xfrm>
            <a:off x="629477" y="638399"/>
            <a:ext cx="1567313" cy="483964"/>
          </a:xfrm>
          <a:prstGeom prst="rect">
            <a:avLst/>
          </a:prstGeom>
        </p:spPr>
      </p:pic>
    </p:spTree>
    <p:extLst>
      <p:ext uri="{BB962C8B-B14F-4D97-AF65-F5344CB8AC3E}">
        <p14:creationId xmlns:p14="http://schemas.microsoft.com/office/powerpoint/2010/main" val="225389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B30994F9-B842-75A8-DA28-CA69A50DA2C4}"/>
              </a:ext>
            </a:extLst>
          </p:cNvPr>
          <p:cNvSpPr>
            <a:spLocks noGrp="1"/>
          </p:cNvSpPr>
          <p:nvPr>
            <p:ph type="pic" idx="1"/>
          </p:nvPr>
        </p:nvSpPr>
        <p:spPr>
          <a:xfrm>
            <a:off x="5965266" y="1395882"/>
            <a:ext cx="5390121" cy="38476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FI"/>
          </a:p>
        </p:txBody>
      </p:sp>
      <p:sp>
        <p:nvSpPr>
          <p:cNvPr id="8" name="Rectángulo 7">
            <a:extLst>
              <a:ext uri="{FF2B5EF4-FFF2-40B4-BE49-F238E27FC236}">
                <a16:creationId xmlns:a16="http://schemas.microsoft.com/office/drawing/2014/main" id="{0AB7C22B-014D-F97B-E6D4-C072EC20245C}"/>
              </a:ext>
            </a:extLst>
          </p:cNvPr>
          <p:cNvSpPr/>
          <p:nvPr userDrawn="1"/>
        </p:nvSpPr>
        <p:spPr>
          <a:xfrm>
            <a:off x="1" y="0"/>
            <a:ext cx="5183188" cy="6858000"/>
          </a:xfrm>
          <a:prstGeom prst="rect">
            <a:avLst/>
          </a:prstGeom>
          <a:solidFill>
            <a:srgbClr val="FFC34A">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30E13686-348F-B406-F743-FA3277273401}"/>
              </a:ext>
            </a:extLst>
          </p:cNvPr>
          <p:cNvSpPr>
            <a:spLocks noGrp="1"/>
          </p:cNvSpPr>
          <p:nvPr>
            <p:ph type="title"/>
          </p:nvPr>
        </p:nvSpPr>
        <p:spPr>
          <a:xfrm>
            <a:off x="839788" y="1395883"/>
            <a:ext cx="3932237" cy="1600200"/>
          </a:xfrm>
        </p:spPr>
        <p:txBody>
          <a:bodyPr anchor="b"/>
          <a:lstStyle>
            <a:lvl1pPr>
              <a:defRPr sz="3200" b="1" i="0">
                <a:solidFill>
                  <a:srgbClr val="00325E"/>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11" name="Marcador de texto 3">
            <a:extLst>
              <a:ext uri="{FF2B5EF4-FFF2-40B4-BE49-F238E27FC236}">
                <a16:creationId xmlns:a16="http://schemas.microsoft.com/office/drawing/2014/main" id="{88B2BDA0-316F-EE47-2838-C66E41624753}"/>
              </a:ext>
            </a:extLst>
          </p:cNvPr>
          <p:cNvSpPr>
            <a:spLocks noGrp="1"/>
          </p:cNvSpPr>
          <p:nvPr>
            <p:ph type="body" sz="half" idx="2"/>
          </p:nvPr>
        </p:nvSpPr>
        <p:spPr>
          <a:xfrm>
            <a:off x="839788" y="3493004"/>
            <a:ext cx="3932237" cy="956025"/>
          </a:xfrm>
        </p:spPr>
        <p:txBody>
          <a:bodyPr/>
          <a:lstStyle>
            <a:lvl1pPr marL="0" indent="0">
              <a:buNone/>
              <a:defRPr sz="16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Marcador de texto 3">
            <a:extLst>
              <a:ext uri="{FF2B5EF4-FFF2-40B4-BE49-F238E27FC236}">
                <a16:creationId xmlns:a16="http://schemas.microsoft.com/office/drawing/2014/main" id="{FC4EE8CA-4432-C737-E69E-F7059E222A0E}"/>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2" name="Imagen 1">
            <a:extLst>
              <a:ext uri="{FF2B5EF4-FFF2-40B4-BE49-F238E27FC236}">
                <a16:creationId xmlns:a16="http://schemas.microsoft.com/office/drawing/2014/main" id="{7C1BC7E4-C401-85B1-7425-118A9807AC09}"/>
              </a:ext>
            </a:extLst>
          </p:cNvPr>
          <p:cNvPicPr>
            <a:picLocks noChangeAspect="1"/>
          </p:cNvPicPr>
          <p:nvPr userDrawn="1"/>
        </p:nvPicPr>
        <p:blipFill>
          <a:blip r:embed="rId2"/>
          <a:stretch>
            <a:fillRect/>
          </a:stretch>
        </p:blipFill>
        <p:spPr>
          <a:xfrm>
            <a:off x="629476" y="670040"/>
            <a:ext cx="1132418" cy="349675"/>
          </a:xfrm>
          <a:prstGeom prst="rect">
            <a:avLst/>
          </a:prstGeom>
        </p:spPr>
      </p:pic>
      <p:pic>
        <p:nvPicPr>
          <p:cNvPr id="5" name="Picture 4">
            <a:extLst>
              <a:ext uri="{FF2B5EF4-FFF2-40B4-BE49-F238E27FC236}">
                <a16:creationId xmlns:a16="http://schemas.microsoft.com/office/drawing/2014/main" id="{66E1D6F1-79D7-C9FE-FF99-E0503F1887A2}"/>
              </a:ext>
            </a:extLst>
          </p:cNvPr>
          <p:cNvPicPr>
            <a:picLocks noChangeAspect="1"/>
          </p:cNvPicPr>
          <p:nvPr userDrawn="1"/>
        </p:nvPicPr>
        <p:blipFill>
          <a:blip r:embed="rId3"/>
          <a:stretch>
            <a:fillRect/>
          </a:stretch>
        </p:blipFill>
        <p:spPr>
          <a:xfrm>
            <a:off x="304091" y="6001354"/>
            <a:ext cx="4581418" cy="418495"/>
          </a:xfrm>
          <a:prstGeom prst="rect">
            <a:avLst/>
          </a:prstGeom>
        </p:spPr>
      </p:pic>
    </p:spTree>
    <p:extLst>
      <p:ext uri="{BB962C8B-B14F-4D97-AF65-F5344CB8AC3E}">
        <p14:creationId xmlns:p14="http://schemas.microsoft.com/office/powerpoint/2010/main" val="47985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Slide ">
    <p:bg>
      <p:bgPr>
        <a:solidFill>
          <a:srgbClr val="00325E"/>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7C10450-AC6B-E07A-EA0F-5A43B70CE0FB}"/>
              </a:ext>
            </a:extLst>
          </p:cNvPr>
          <p:cNvSpPr/>
          <p:nvPr userDrawn="1"/>
        </p:nvSpPr>
        <p:spPr>
          <a:xfrm>
            <a:off x="0" y="3936569"/>
            <a:ext cx="12191999" cy="2921431"/>
          </a:xfrm>
          <a:prstGeom prst="rect">
            <a:avLst/>
          </a:prstGeom>
          <a:solidFill>
            <a:srgbClr val="FFF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8EB"/>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63AE8D-5B57-1976-B75A-7A146B600FAA}"/>
              </a:ext>
            </a:extLst>
          </p:cNvPr>
          <p:cNvSpPr>
            <a:spLocks noGrp="1"/>
          </p:cNvSpPr>
          <p:nvPr>
            <p:ph type="title" hasCustomPrompt="1"/>
          </p:nvPr>
        </p:nvSpPr>
        <p:spPr>
          <a:xfrm>
            <a:off x="3228975" y="4474894"/>
            <a:ext cx="7615238" cy="397752"/>
          </a:xfrm>
        </p:spPr>
        <p:txBody>
          <a:bodyPr anchor="t" anchorCtr="0">
            <a:normAutofit/>
          </a:bodyPr>
          <a:lstStyle>
            <a:lvl1pPr>
              <a:defRPr sz="2800" b="1" i="0" cap="all" spc="100" baseline="0">
                <a:solidFill>
                  <a:srgbClr val="00325E"/>
                </a:solidFill>
                <a:latin typeface="Arial" panose="020B0604020202020204" pitchFamily="34" charset="0"/>
                <a:cs typeface="Arial" panose="020B0604020202020204" pitchFamily="34" charset="0"/>
              </a:defRPr>
            </a:lvl1pPr>
          </a:lstStyle>
          <a:p>
            <a:r>
              <a:rPr lang="es-ES" err="1"/>
              <a:t>Name</a:t>
            </a:r>
            <a:r>
              <a:rPr lang="es-ES"/>
              <a:t> </a:t>
            </a:r>
            <a:r>
              <a:rPr lang="es-ES" err="1"/>
              <a:t>Lastname</a:t>
            </a:r>
            <a:endParaRPr lang="es-FI"/>
          </a:p>
        </p:txBody>
      </p:sp>
      <p:sp>
        <p:nvSpPr>
          <p:cNvPr id="9" name="Marcador de texto 3">
            <a:extLst>
              <a:ext uri="{FF2B5EF4-FFF2-40B4-BE49-F238E27FC236}">
                <a16:creationId xmlns:a16="http://schemas.microsoft.com/office/drawing/2014/main" id="{3589ABDD-2A43-C7AB-D33D-A8F1E71F14AF}"/>
              </a:ext>
            </a:extLst>
          </p:cNvPr>
          <p:cNvSpPr>
            <a:spLocks noGrp="1"/>
          </p:cNvSpPr>
          <p:nvPr>
            <p:ph type="body" sz="half" idx="2" hasCustomPrompt="1"/>
          </p:nvPr>
        </p:nvSpPr>
        <p:spPr>
          <a:xfrm>
            <a:off x="3692947" y="5278075"/>
            <a:ext cx="5349997" cy="257673"/>
          </a:xfrm>
        </p:spPr>
        <p:txBody>
          <a:bodyPr>
            <a:normAutofit/>
          </a:bodyPr>
          <a:lstStyle>
            <a:lvl1pPr marL="0" indent="0">
              <a:buNone/>
              <a:defRPr sz="15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err="1"/>
              <a:t>Email@email.com</a:t>
            </a:r>
            <a:endParaRPr lang="es-ES"/>
          </a:p>
        </p:txBody>
      </p:sp>
      <p:sp>
        <p:nvSpPr>
          <p:cNvPr id="10" name="Marcador de texto 3">
            <a:extLst>
              <a:ext uri="{FF2B5EF4-FFF2-40B4-BE49-F238E27FC236}">
                <a16:creationId xmlns:a16="http://schemas.microsoft.com/office/drawing/2014/main" id="{29DC1D1B-63B9-FCCF-A326-09EFB4780220}"/>
              </a:ext>
            </a:extLst>
          </p:cNvPr>
          <p:cNvSpPr>
            <a:spLocks noGrp="1"/>
          </p:cNvSpPr>
          <p:nvPr>
            <p:ph type="body" sz="half" idx="10" hasCustomPrompt="1"/>
          </p:nvPr>
        </p:nvSpPr>
        <p:spPr>
          <a:xfrm>
            <a:off x="3692947" y="5684490"/>
            <a:ext cx="5349997" cy="257673"/>
          </a:xfrm>
        </p:spPr>
        <p:txBody>
          <a:bodyPr>
            <a:normAutofit/>
          </a:bodyPr>
          <a:lstStyle>
            <a:lvl1pPr marL="0" indent="0">
              <a:buNone/>
              <a:defRPr sz="15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1 - 123 - 1234567</a:t>
            </a:r>
          </a:p>
        </p:txBody>
      </p:sp>
      <p:sp>
        <p:nvSpPr>
          <p:cNvPr id="12" name="Marcador de texto 3">
            <a:extLst>
              <a:ext uri="{FF2B5EF4-FFF2-40B4-BE49-F238E27FC236}">
                <a16:creationId xmlns:a16="http://schemas.microsoft.com/office/drawing/2014/main" id="{9B92E2C2-5F19-5DC9-D902-E3B3D3381C8D}"/>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13" name="Elipse 12">
            <a:extLst>
              <a:ext uri="{FF2B5EF4-FFF2-40B4-BE49-F238E27FC236}">
                <a16:creationId xmlns:a16="http://schemas.microsoft.com/office/drawing/2014/main" id="{A9C42249-F5BB-FE30-5D2B-DFBC05776D4C}"/>
              </a:ext>
            </a:extLst>
          </p:cNvPr>
          <p:cNvSpPr/>
          <p:nvPr userDrawn="1"/>
        </p:nvSpPr>
        <p:spPr>
          <a:xfrm>
            <a:off x="3287472" y="5278074"/>
            <a:ext cx="295516" cy="2955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a:extLst>
              <a:ext uri="{FF2B5EF4-FFF2-40B4-BE49-F238E27FC236}">
                <a16:creationId xmlns:a16="http://schemas.microsoft.com/office/drawing/2014/main" id="{7840E29A-28EB-3616-ACA6-48EB054FB465}"/>
              </a:ext>
            </a:extLst>
          </p:cNvPr>
          <p:cNvPicPr>
            <a:picLocks noChangeAspect="1"/>
          </p:cNvPicPr>
          <p:nvPr userDrawn="1"/>
        </p:nvPicPr>
        <p:blipFill>
          <a:blip r:embed="rId2"/>
          <a:stretch>
            <a:fillRect/>
          </a:stretch>
        </p:blipFill>
        <p:spPr>
          <a:xfrm>
            <a:off x="3362912" y="5368931"/>
            <a:ext cx="141987" cy="105346"/>
          </a:xfrm>
          <a:prstGeom prst="rect">
            <a:avLst/>
          </a:prstGeom>
        </p:spPr>
      </p:pic>
      <p:sp>
        <p:nvSpPr>
          <p:cNvPr id="16" name="Elipse 15">
            <a:extLst>
              <a:ext uri="{FF2B5EF4-FFF2-40B4-BE49-F238E27FC236}">
                <a16:creationId xmlns:a16="http://schemas.microsoft.com/office/drawing/2014/main" id="{BCFB8B9B-5C05-2754-BF56-4CDC639B6398}"/>
              </a:ext>
            </a:extLst>
          </p:cNvPr>
          <p:cNvSpPr/>
          <p:nvPr userDrawn="1"/>
        </p:nvSpPr>
        <p:spPr>
          <a:xfrm>
            <a:off x="3287472" y="5676770"/>
            <a:ext cx="295516" cy="2955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redondeado 17">
            <a:extLst>
              <a:ext uri="{FF2B5EF4-FFF2-40B4-BE49-F238E27FC236}">
                <a16:creationId xmlns:a16="http://schemas.microsoft.com/office/drawing/2014/main" id="{C8975D69-9A29-89CA-7689-0EFF6F622457}"/>
              </a:ext>
            </a:extLst>
          </p:cNvPr>
          <p:cNvSpPr/>
          <p:nvPr userDrawn="1"/>
        </p:nvSpPr>
        <p:spPr>
          <a:xfrm>
            <a:off x="3287472" y="5051411"/>
            <a:ext cx="1245705" cy="4686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n 19">
            <a:extLst>
              <a:ext uri="{FF2B5EF4-FFF2-40B4-BE49-F238E27FC236}">
                <a16:creationId xmlns:a16="http://schemas.microsoft.com/office/drawing/2014/main" id="{3E4CBB12-B5E9-401A-BC22-BB48224CB16F}"/>
              </a:ext>
            </a:extLst>
          </p:cNvPr>
          <p:cNvPicPr>
            <a:picLocks noChangeAspect="1"/>
          </p:cNvPicPr>
          <p:nvPr userDrawn="1"/>
        </p:nvPicPr>
        <p:blipFill>
          <a:blip r:embed="rId3"/>
          <a:stretch>
            <a:fillRect/>
          </a:stretch>
        </p:blipFill>
        <p:spPr>
          <a:xfrm>
            <a:off x="3362912" y="5753391"/>
            <a:ext cx="141986" cy="141986"/>
          </a:xfrm>
          <a:prstGeom prst="rect">
            <a:avLst/>
          </a:prstGeom>
        </p:spPr>
      </p:pic>
      <p:pic>
        <p:nvPicPr>
          <p:cNvPr id="4" name="Picture 3" descr="A white square with a black background&#10;&#10;Description automatically generated">
            <a:extLst>
              <a:ext uri="{FF2B5EF4-FFF2-40B4-BE49-F238E27FC236}">
                <a16:creationId xmlns:a16="http://schemas.microsoft.com/office/drawing/2014/main" id="{BAEB208C-6A0E-244B-B60B-208F445AD44B}"/>
              </a:ext>
            </a:extLst>
          </p:cNvPr>
          <p:cNvPicPr>
            <a:picLocks noChangeAspect="1"/>
          </p:cNvPicPr>
          <p:nvPr userDrawn="1"/>
        </p:nvPicPr>
        <p:blipFill>
          <a:blip r:embed="rId4">
            <a:alphaModFix amt="24000"/>
          </a:blip>
          <a:stretch>
            <a:fillRect/>
          </a:stretch>
        </p:blipFill>
        <p:spPr>
          <a:xfrm>
            <a:off x="298404" y="-543481"/>
            <a:ext cx="4856934" cy="4856934"/>
          </a:xfrm>
          <a:prstGeom prst="rect">
            <a:avLst/>
          </a:prstGeom>
        </p:spPr>
      </p:pic>
      <p:sp>
        <p:nvSpPr>
          <p:cNvPr id="21" name="Rectángulo redondeado 20">
            <a:extLst>
              <a:ext uri="{FF2B5EF4-FFF2-40B4-BE49-F238E27FC236}">
                <a16:creationId xmlns:a16="http://schemas.microsoft.com/office/drawing/2014/main" id="{26220717-BB0B-85F6-3D54-22914931A733}"/>
              </a:ext>
            </a:extLst>
          </p:cNvPr>
          <p:cNvSpPr/>
          <p:nvPr userDrawn="1"/>
        </p:nvSpPr>
        <p:spPr>
          <a:xfrm>
            <a:off x="773579" y="2652331"/>
            <a:ext cx="1953292" cy="2422511"/>
          </a:xfrm>
          <a:prstGeom prst="roundRect">
            <a:avLst>
              <a:gd name="adj" fmla="val 13323"/>
            </a:avLst>
          </a:prstGeom>
          <a:solidFill>
            <a:srgbClr val="FFC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arcador de posición de imagen 22">
            <a:extLst>
              <a:ext uri="{FF2B5EF4-FFF2-40B4-BE49-F238E27FC236}">
                <a16:creationId xmlns:a16="http://schemas.microsoft.com/office/drawing/2014/main" id="{52FADA5B-7811-7CF3-626F-1EE34710FF5E}"/>
              </a:ext>
            </a:extLst>
          </p:cNvPr>
          <p:cNvSpPr>
            <a:spLocks noGrp="1"/>
          </p:cNvSpPr>
          <p:nvPr>
            <p:ph type="pic" sz="quarter" idx="12"/>
          </p:nvPr>
        </p:nvSpPr>
        <p:spPr>
          <a:xfrm>
            <a:off x="926659" y="2800823"/>
            <a:ext cx="1647131" cy="2125525"/>
          </a:xfrm>
        </p:spPr>
        <p:txBody>
          <a:bodyPr>
            <a:normAutofit/>
          </a:bodyPr>
          <a:lstStyle>
            <a:lvl1pPr>
              <a:defRPr sz="2000"/>
            </a:lvl1pPr>
          </a:lstStyle>
          <a:p>
            <a:r>
              <a:rPr lang="en-US"/>
              <a:t>Click icon to add picture</a:t>
            </a:r>
          </a:p>
        </p:txBody>
      </p:sp>
      <p:pic>
        <p:nvPicPr>
          <p:cNvPr id="3" name="Imagen 2">
            <a:extLst>
              <a:ext uri="{FF2B5EF4-FFF2-40B4-BE49-F238E27FC236}">
                <a16:creationId xmlns:a16="http://schemas.microsoft.com/office/drawing/2014/main" id="{CAC10D5B-1289-AC26-FA4E-2A4BC37EBE19}"/>
              </a:ext>
            </a:extLst>
          </p:cNvPr>
          <p:cNvPicPr>
            <a:picLocks noChangeAspect="1"/>
          </p:cNvPicPr>
          <p:nvPr userDrawn="1"/>
        </p:nvPicPr>
        <p:blipFill>
          <a:blip r:embed="rId5"/>
          <a:stretch>
            <a:fillRect/>
          </a:stretch>
        </p:blipFill>
        <p:spPr>
          <a:xfrm>
            <a:off x="7581362" y="828110"/>
            <a:ext cx="3637165" cy="1123105"/>
          </a:xfrm>
          <a:prstGeom prst="rect">
            <a:avLst/>
          </a:prstGeom>
        </p:spPr>
      </p:pic>
    </p:spTree>
    <p:extLst>
      <p:ext uri="{BB962C8B-B14F-4D97-AF65-F5344CB8AC3E}">
        <p14:creationId xmlns:p14="http://schemas.microsoft.com/office/powerpoint/2010/main" val="183152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solidFill>
          <a:srgbClr val="FFF8EC"/>
        </a:solidFill>
        <a:effectLst/>
      </p:bgPr>
    </p:bg>
    <p:spTree>
      <p:nvGrpSpPr>
        <p:cNvPr id="1" name=""/>
        <p:cNvGrpSpPr/>
        <p:nvPr/>
      </p:nvGrpSpPr>
      <p:grpSpPr>
        <a:xfrm>
          <a:off x="0" y="0"/>
          <a:ext cx="0" cy="0"/>
          <a:chOff x="0" y="0"/>
          <a:chExt cx="0" cy="0"/>
        </a:xfrm>
      </p:grpSpPr>
      <p:pic>
        <p:nvPicPr>
          <p:cNvPr id="13" name="Picture 12" descr="A green crescent moon with black background&#10;&#10;Description automatically generated">
            <a:extLst>
              <a:ext uri="{FF2B5EF4-FFF2-40B4-BE49-F238E27FC236}">
                <a16:creationId xmlns:a16="http://schemas.microsoft.com/office/drawing/2014/main" id="{235535AD-1809-D9EB-FF37-9B05B745F4DB}"/>
              </a:ext>
            </a:extLst>
          </p:cNvPr>
          <p:cNvPicPr>
            <a:picLocks noChangeAspect="1"/>
          </p:cNvPicPr>
          <p:nvPr userDrawn="1"/>
        </p:nvPicPr>
        <p:blipFill>
          <a:blip r:embed="rId2">
            <a:alphaModFix amt="23000"/>
          </a:blip>
          <a:stretch>
            <a:fillRect/>
          </a:stretch>
        </p:blipFill>
        <p:spPr>
          <a:xfrm rot="18030488">
            <a:off x="4636754" y="961017"/>
            <a:ext cx="2760668" cy="5486391"/>
          </a:xfrm>
          <a:prstGeom prst="rect">
            <a:avLst/>
          </a:prstGeom>
        </p:spPr>
      </p:pic>
      <p:sp>
        <p:nvSpPr>
          <p:cNvPr id="2" name="Título 1">
            <a:extLst>
              <a:ext uri="{FF2B5EF4-FFF2-40B4-BE49-F238E27FC236}">
                <a16:creationId xmlns:a16="http://schemas.microsoft.com/office/drawing/2014/main" id="{080539E0-2845-43AB-F1EC-B958F361448A}"/>
              </a:ext>
            </a:extLst>
          </p:cNvPr>
          <p:cNvSpPr>
            <a:spLocks noGrp="1"/>
          </p:cNvSpPr>
          <p:nvPr>
            <p:ph type="ctrTitle"/>
          </p:nvPr>
        </p:nvSpPr>
        <p:spPr>
          <a:xfrm>
            <a:off x="1524000" y="1122363"/>
            <a:ext cx="9144000" cy="2387600"/>
          </a:xfrm>
        </p:spPr>
        <p:txBody>
          <a:bodyPr anchor="b">
            <a:normAutofit/>
          </a:bodyPr>
          <a:lstStyle>
            <a:lvl1pPr algn="ctr">
              <a:defRPr sz="5500">
                <a:solidFill>
                  <a:srgbClr val="00325E"/>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3" name="Subtítulo 2">
            <a:extLst>
              <a:ext uri="{FF2B5EF4-FFF2-40B4-BE49-F238E27FC236}">
                <a16:creationId xmlns:a16="http://schemas.microsoft.com/office/drawing/2014/main" id="{76F8E8A8-C6AD-B6D5-1EBB-A3D96D0AF71B}"/>
              </a:ext>
            </a:extLst>
          </p:cNvPr>
          <p:cNvSpPr>
            <a:spLocks noGrp="1"/>
          </p:cNvSpPr>
          <p:nvPr>
            <p:ph type="subTitle" idx="1"/>
          </p:nvPr>
        </p:nvSpPr>
        <p:spPr>
          <a:xfrm>
            <a:off x="1524000" y="3602038"/>
            <a:ext cx="9144000" cy="1655762"/>
          </a:xfrm>
        </p:spPr>
        <p:txBody>
          <a:bodyPr/>
          <a:lstStyle>
            <a:lvl1pPr marL="0" indent="0" algn="ctr">
              <a:buNone/>
              <a:defRPr sz="2400">
                <a:solidFill>
                  <a:srgbClr val="00325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FI"/>
          </a:p>
        </p:txBody>
      </p:sp>
      <p:sp>
        <p:nvSpPr>
          <p:cNvPr id="7" name="Marcador de texto 3">
            <a:extLst>
              <a:ext uri="{FF2B5EF4-FFF2-40B4-BE49-F238E27FC236}">
                <a16:creationId xmlns:a16="http://schemas.microsoft.com/office/drawing/2014/main" id="{2D6A0577-BC5B-A562-1C80-02C393DA7AE7}"/>
              </a:ext>
            </a:extLst>
          </p:cNvPr>
          <p:cNvSpPr>
            <a:spLocks noGrp="1"/>
          </p:cNvSpPr>
          <p:nvPr>
            <p:ph type="body" sz="half" idx="11" hasCustomPrompt="1"/>
          </p:nvPr>
        </p:nvSpPr>
        <p:spPr>
          <a:xfrm>
            <a:off x="5234754" y="6371432"/>
            <a:ext cx="1564671" cy="192053"/>
          </a:xfrm>
        </p:spPr>
        <p:txBody>
          <a:bodyPr>
            <a:normAutofit/>
          </a:bodyPr>
          <a:lstStyle>
            <a:lvl1pPr marL="0" indent="0" algn="ctr">
              <a:buNone/>
              <a:defRPr sz="9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9" name="Picture 8" descr="A blue and green text on a black background&#10;&#10;Description automatically generated">
            <a:extLst>
              <a:ext uri="{FF2B5EF4-FFF2-40B4-BE49-F238E27FC236}">
                <a16:creationId xmlns:a16="http://schemas.microsoft.com/office/drawing/2014/main" id="{B78D8DC7-CAD1-5181-FA99-8810AE3BE60A}"/>
              </a:ext>
            </a:extLst>
          </p:cNvPr>
          <p:cNvPicPr>
            <a:picLocks noChangeAspect="1"/>
          </p:cNvPicPr>
          <p:nvPr userDrawn="1"/>
        </p:nvPicPr>
        <p:blipFill>
          <a:blip r:embed="rId3"/>
          <a:stretch>
            <a:fillRect/>
          </a:stretch>
        </p:blipFill>
        <p:spPr>
          <a:xfrm>
            <a:off x="739775" y="352426"/>
            <a:ext cx="1568450" cy="482600"/>
          </a:xfrm>
          <a:prstGeom prst="rect">
            <a:avLst/>
          </a:prstGeom>
        </p:spPr>
      </p:pic>
    </p:spTree>
    <p:extLst>
      <p:ext uri="{BB962C8B-B14F-4D97-AF65-F5344CB8AC3E}">
        <p14:creationId xmlns:p14="http://schemas.microsoft.com/office/powerpoint/2010/main" val="4200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A6BF58-A313-DED9-11C3-239A8C8743B1}"/>
              </a:ext>
            </a:extLst>
          </p:cNvPr>
          <p:cNvSpPr/>
          <p:nvPr userDrawn="1"/>
        </p:nvSpPr>
        <p:spPr>
          <a:xfrm>
            <a:off x="0" y="0"/>
            <a:ext cx="12192000" cy="1690688"/>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79D1D-B459-79E8-C53D-57A2992FEC12}"/>
              </a:ext>
            </a:extLst>
          </p:cNvPr>
          <p:cNvSpPr>
            <a:spLocks noGrp="1"/>
          </p:cNvSpPr>
          <p:nvPr>
            <p:ph type="title"/>
          </p:nvPr>
        </p:nvSpPr>
        <p:spPr>
          <a:xfrm>
            <a:off x="1278648" y="511969"/>
            <a:ext cx="10138651" cy="986631"/>
          </a:xfrm>
        </p:spPr>
        <p:txBody>
          <a:bodyPr anchor="t" anchorCtr="0">
            <a:normAutofit/>
          </a:bodyPr>
          <a:lstStyle>
            <a:lvl1pPr>
              <a:defRPr sz="3000">
                <a:solidFill>
                  <a:schemeClr val="bg1"/>
                </a:solidFill>
              </a:defRPr>
            </a:lvl1pPr>
          </a:lstStyle>
          <a:p>
            <a:r>
              <a:rPr lang="en-US"/>
              <a:t>Click to edit Master title style</a:t>
            </a:r>
            <a:endParaRPr lang="es-FI"/>
          </a:p>
        </p:txBody>
      </p:sp>
      <p:sp>
        <p:nvSpPr>
          <p:cNvPr id="3" name="Marcador de contenido 2">
            <a:extLst>
              <a:ext uri="{FF2B5EF4-FFF2-40B4-BE49-F238E27FC236}">
                <a16:creationId xmlns:a16="http://schemas.microsoft.com/office/drawing/2014/main" id="{08E702E6-E91B-78C1-E23D-63A6E97461CF}"/>
              </a:ext>
            </a:extLst>
          </p:cNvPr>
          <p:cNvSpPr>
            <a:spLocks noGrp="1"/>
          </p:cNvSpPr>
          <p:nvPr>
            <p:ph idx="1"/>
          </p:nvPr>
        </p:nvSpPr>
        <p:spPr>
          <a:xfrm>
            <a:off x="838200" y="2278857"/>
            <a:ext cx="10515600" cy="3898106"/>
          </a:xfrm>
        </p:spPr>
        <p:txBody>
          <a:bodyPr/>
          <a:lstStyle>
            <a:lvl1pPr>
              <a:buClr>
                <a:schemeClr val="accent2"/>
              </a:buClr>
              <a:defRPr sz="2400"/>
            </a:lvl1pPr>
            <a:lvl2pPr>
              <a:buClr>
                <a:schemeClr val="accent2"/>
              </a:buClr>
              <a:defRPr sz="2000"/>
            </a:lvl2pPr>
            <a:lvl3pPr>
              <a:buClr>
                <a:schemeClr val="accent2"/>
              </a:buClr>
              <a:defRPr sz="1600"/>
            </a:lvl3pPr>
            <a:lvl4pPr>
              <a:buClr>
                <a:schemeClr val="accent2"/>
              </a:buClr>
              <a:defRPr sz="1200"/>
            </a:lvl4pPr>
            <a:lvl5pPr>
              <a:buClr>
                <a:schemeClr val="accent2"/>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1" name="Marcador de texto 3">
            <a:extLst>
              <a:ext uri="{FF2B5EF4-FFF2-40B4-BE49-F238E27FC236}">
                <a16:creationId xmlns:a16="http://schemas.microsoft.com/office/drawing/2014/main" id="{9433090C-E243-6C9A-B6D1-D0ECB2357AAF}"/>
              </a:ext>
            </a:extLst>
          </p:cNvPr>
          <p:cNvSpPr>
            <a:spLocks noGrp="1"/>
          </p:cNvSpPr>
          <p:nvPr>
            <p:ph type="body" sz="half" idx="2"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4" name="Imagen 13" descr="Forma&#10;&#10;Descripción generada automáticamente con confianza baja">
            <a:extLst>
              <a:ext uri="{FF2B5EF4-FFF2-40B4-BE49-F238E27FC236}">
                <a16:creationId xmlns:a16="http://schemas.microsoft.com/office/drawing/2014/main" id="{48C3DBCE-6501-6965-618E-E54C79EF721F}"/>
              </a:ext>
            </a:extLst>
          </p:cNvPr>
          <p:cNvPicPr>
            <a:picLocks noChangeAspect="1"/>
          </p:cNvPicPr>
          <p:nvPr userDrawn="1"/>
        </p:nvPicPr>
        <p:blipFill>
          <a:blip r:embed="rId2">
            <a:alphaModFix amt="4000"/>
          </a:blip>
          <a:stretch>
            <a:fillRect/>
          </a:stretch>
        </p:blipFill>
        <p:spPr>
          <a:xfrm>
            <a:off x="-142676" y="5972683"/>
            <a:ext cx="1132457" cy="1132457"/>
          </a:xfrm>
          <a:prstGeom prst="rect">
            <a:avLst/>
          </a:prstGeom>
        </p:spPr>
      </p:pic>
      <p:pic>
        <p:nvPicPr>
          <p:cNvPr id="6" name="Picture 5" descr="A white square with a black background&#10;&#10;Description automatically generated">
            <a:extLst>
              <a:ext uri="{FF2B5EF4-FFF2-40B4-BE49-F238E27FC236}">
                <a16:creationId xmlns:a16="http://schemas.microsoft.com/office/drawing/2014/main" id="{6130C7B4-4DB4-4027-ADDB-0D484EB1E956}"/>
              </a:ext>
            </a:extLst>
          </p:cNvPr>
          <p:cNvPicPr>
            <a:picLocks noChangeAspect="1"/>
          </p:cNvPicPr>
          <p:nvPr userDrawn="1"/>
        </p:nvPicPr>
        <p:blipFill>
          <a:blip r:embed="rId3"/>
          <a:stretch>
            <a:fillRect/>
          </a:stretch>
        </p:blipFill>
        <p:spPr>
          <a:xfrm>
            <a:off x="460462" y="475965"/>
            <a:ext cx="529319" cy="529319"/>
          </a:xfrm>
          <a:prstGeom prst="rect">
            <a:avLst/>
          </a:prstGeom>
        </p:spPr>
      </p:pic>
    </p:spTree>
    <p:extLst>
      <p:ext uri="{BB962C8B-B14F-4D97-AF65-F5344CB8AC3E}">
        <p14:creationId xmlns:p14="http://schemas.microsoft.com/office/powerpoint/2010/main" val="357138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A6BF58-A313-DED9-11C3-239A8C8743B1}"/>
              </a:ext>
            </a:extLst>
          </p:cNvPr>
          <p:cNvSpPr/>
          <p:nvPr userDrawn="1"/>
        </p:nvSpPr>
        <p:spPr>
          <a:xfrm>
            <a:off x="0" y="0"/>
            <a:ext cx="12192000" cy="1690688"/>
          </a:xfrm>
          <a:prstGeom prst="rect">
            <a:avLst/>
          </a:prstGeom>
          <a:solidFill>
            <a:srgbClr val="FFC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79D1D-B459-79E8-C53D-57A2992FEC12}"/>
              </a:ext>
            </a:extLst>
          </p:cNvPr>
          <p:cNvSpPr>
            <a:spLocks noGrp="1"/>
          </p:cNvSpPr>
          <p:nvPr>
            <p:ph type="title"/>
          </p:nvPr>
        </p:nvSpPr>
        <p:spPr>
          <a:xfrm>
            <a:off x="1278648" y="511969"/>
            <a:ext cx="10138651" cy="986631"/>
          </a:xfrm>
        </p:spPr>
        <p:txBody>
          <a:bodyPr anchor="t" anchorCtr="0">
            <a:normAutofit/>
          </a:bodyPr>
          <a:lstStyle>
            <a:lvl1pPr>
              <a:defRPr sz="3000">
                <a:solidFill>
                  <a:srgbClr val="00325E"/>
                </a:solidFill>
              </a:defRPr>
            </a:lvl1pPr>
          </a:lstStyle>
          <a:p>
            <a:r>
              <a:rPr lang="en-US"/>
              <a:t>Click to edit Master title style</a:t>
            </a:r>
            <a:endParaRPr lang="es-FI"/>
          </a:p>
        </p:txBody>
      </p:sp>
      <p:sp>
        <p:nvSpPr>
          <p:cNvPr id="3" name="Marcador de contenido 2">
            <a:extLst>
              <a:ext uri="{FF2B5EF4-FFF2-40B4-BE49-F238E27FC236}">
                <a16:creationId xmlns:a16="http://schemas.microsoft.com/office/drawing/2014/main" id="{08E702E6-E91B-78C1-E23D-63A6E97461CF}"/>
              </a:ext>
            </a:extLst>
          </p:cNvPr>
          <p:cNvSpPr>
            <a:spLocks noGrp="1"/>
          </p:cNvSpPr>
          <p:nvPr>
            <p:ph idx="1"/>
          </p:nvPr>
        </p:nvSpPr>
        <p:spPr>
          <a:xfrm>
            <a:off x="838200" y="2278857"/>
            <a:ext cx="10515600" cy="3898106"/>
          </a:xfrm>
        </p:spPr>
        <p:txBody>
          <a:bodyPr/>
          <a:lstStyle>
            <a:lvl1pPr>
              <a:buClr>
                <a:schemeClr val="accent6"/>
              </a:buClr>
              <a:defRPr sz="2400"/>
            </a:lvl1pPr>
            <a:lvl2pPr>
              <a:buClr>
                <a:schemeClr val="accent6"/>
              </a:buClr>
              <a:defRPr sz="2000"/>
            </a:lvl2pPr>
            <a:lvl3pPr>
              <a:buClr>
                <a:schemeClr val="accent6"/>
              </a:buClr>
              <a:defRPr sz="1600"/>
            </a:lvl3pPr>
            <a:lvl4pPr>
              <a:buClr>
                <a:schemeClr val="accent6"/>
              </a:buClr>
              <a:defRPr sz="1200"/>
            </a:lvl4pPr>
            <a:lvl5pPr>
              <a:buClr>
                <a:schemeClr val="accent6"/>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1" name="Marcador de texto 3">
            <a:extLst>
              <a:ext uri="{FF2B5EF4-FFF2-40B4-BE49-F238E27FC236}">
                <a16:creationId xmlns:a16="http://schemas.microsoft.com/office/drawing/2014/main" id="{9433090C-E243-6C9A-B6D1-D0ECB2357AAF}"/>
              </a:ext>
            </a:extLst>
          </p:cNvPr>
          <p:cNvSpPr>
            <a:spLocks noGrp="1"/>
          </p:cNvSpPr>
          <p:nvPr>
            <p:ph type="body" sz="half" idx="2"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4" name="Imagen 13" descr="Forma&#10;&#10;Descripción generada automáticamente con confianza baja">
            <a:extLst>
              <a:ext uri="{FF2B5EF4-FFF2-40B4-BE49-F238E27FC236}">
                <a16:creationId xmlns:a16="http://schemas.microsoft.com/office/drawing/2014/main" id="{48C3DBCE-6501-6965-618E-E54C79EF721F}"/>
              </a:ext>
            </a:extLst>
          </p:cNvPr>
          <p:cNvPicPr>
            <a:picLocks noChangeAspect="1"/>
          </p:cNvPicPr>
          <p:nvPr userDrawn="1"/>
        </p:nvPicPr>
        <p:blipFill>
          <a:blip r:embed="rId2">
            <a:alphaModFix amt="4000"/>
          </a:blip>
          <a:stretch>
            <a:fillRect/>
          </a:stretch>
        </p:blipFill>
        <p:spPr>
          <a:xfrm>
            <a:off x="-142676" y="5972683"/>
            <a:ext cx="1132457" cy="1132457"/>
          </a:xfrm>
          <a:prstGeom prst="rect">
            <a:avLst/>
          </a:prstGeom>
        </p:spPr>
      </p:pic>
      <p:pic>
        <p:nvPicPr>
          <p:cNvPr id="5" name="Picture 4" descr="A blue square with a black background&#10;&#10;Description automatically generated">
            <a:extLst>
              <a:ext uri="{FF2B5EF4-FFF2-40B4-BE49-F238E27FC236}">
                <a16:creationId xmlns:a16="http://schemas.microsoft.com/office/drawing/2014/main" id="{B7B9C3E9-0D0E-EAA2-14BB-19382CA72E96}"/>
              </a:ext>
            </a:extLst>
          </p:cNvPr>
          <p:cNvPicPr>
            <a:picLocks noChangeAspect="1"/>
          </p:cNvPicPr>
          <p:nvPr userDrawn="1"/>
        </p:nvPicPr>
        <p:blipFill>
          <a:blip r:embed="rId3"/>
          <a:stretch>
            <a:fillRect/>
          </a:stretch>
        </p:blipFill>
        <p:spPr>
          <a:xfrm>
            <a:off x="526602" y="435695"/>
            <a:ext cx="623195" cy="623195"/>
          </a:xfrm>
          <a:prstGeom prst="rect">
            <a:avLst/>
          </a:prstGeom>
        </p:spPr>
      </p:pic>
    </p:spTree>
    <p:extLst>
      <p:ext uri="{BB962C8B-B14F-4D97-AF65-F5344CB8AC3E}">
        <p14:creationId xmlns:p14="http://schemas.microsoft.com/office/powerpoint/2010/main" val="37542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D45E1EC-3C66-2552-8C46-F1A71FE3DD00}"/>
              </a:ext>
            </a:extLst>
          </p:cNvPr>
          <p:cNvSpPr/>
          <p:nvPr userDrawn="1"/>
        </p:nvSpPr>
        <p:spPr>
          <a:xfrm>
            <a:off x="0" y="0"/>
            <a:ext cx="5989983" cy="6858000"/>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9890B2-85B3-7139-7679-77FDBFD98546}"/>
              </a:ext>
            </a:extLst>
          </p:cNvPr>
          <p:cNvSpPr>
            <a:spLocks noGrp="1"/>
          </p:cNvSpPr>
          <p:nvPr>
            <p:ph type="title"/>
          </p:nvPr>
        </p:nvSpPr>
        <p:spPr>
          <a:xfrm>
            <a:off x="831850" y="1232660"/>
            <a:ext cx="4336498" cy="2852737"/>
          </a:xfrm>
        </p:spPr>
        <p:txBody>
          <a:bodyPr anchor="b">
            <a:normAutofit/>
          </a:bodyPr>
          <a:lstStyle>
            <a:lvl1pPr>
              <a:defRPr sz="4000" b="0">
                <a:solidFill>
                  <a:schemeClr val="bg1"/>
                </a:solidFill>
              </a:defRPr>
            </a:lvl1pPr>
          </a:lstStyle>
          <a:p>
            <a:r>
              <a:rPr lang="en-US"/>
              <a:t>Click to edit Master title style</a:t>
            </a:r>
            <a:endParaRPr lang="es-FI"/>
          </a:p>
        </p:txBody>
      </p:sp>
      <p:sp>
        <p:nvSpPr>
          <p:cNvPr id="3" name="Marcador de texto 2">
            <a:extLst>
              <a:ext uri="{FF2B5EF4-FFF2-40B4-BE49-F238E27FC236}">
                <a16:creationId xmlns:a16="http://schemas.microsoft.com/office/drawing/2014/main" id="{420BD7E0-2391-69FC-EE03-B69569DF074F}"/>
              </a:ext>
            </a:extLst>
          </p:cNvPr>
          <p:cNvSpPr>
            <a:spLocks noGrp="1"/>
          </p:cNvSpPr>
          <p:nvPr>
            <p:ph type="body" idx="1"/>
          </p:nvPr>
        </p:nvSpPr>
        <p:spPr>
          <a:xfrm>
            <a:off x="831850" y="4743104"/>
            <a:ext cx="4336498" cy="72859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Rectángulo redondeado 8">
            <a:extLst>
              <a:ext uri="{FF2B5EF4-FFF2-40B4-BE49-F238E27FC236}">
                <a16:creationId xmlns:a16="http://schemas.microsoft.com/office/drawing/2014/main" id="{AB580300-6EC0-9990-41B2-457071F931F4}"/>
              </a:ext>
            </a:extLst>
          </p:cNvPr>
          <p:cNvSpPr/>
          <p:nvPr userDrawn="1"/>
        </p:nvSpPr>
        <p:spPr>
          <a:xfrm>
            <a:off x="927327" y="4381430"/>
            <a:ext cx="1245705" cy="67470"/>
          </a:xfrm>
          <a:prstGeom prst="roundRect">
            <a:avLst>
              <a:gd name="adj" fmla="val 50000"/>
            </a:avLst>
          </a:prstGeom>
          <a:solidFill>
            <a:srgbClr val="5BD8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rcador de posición de imagen 14">
            <a:extLst>
              <a:ext uri="{FF2B5EF4-FFF2-40B4-BE49-F238E27FC236}">
                <a16:creationId xmlns:a16="http://schemas.microsoft.com/office/drawing/2014/main" id="{8F2A7414-A29E-530F-0D3B-242218B4E0E6}"/>
              </a:ext>
            </a:extLst>
          </p:cNvPr>
          <p:cNvSpPr>
            <a:spLocks noGrp="1"/>
          </p:cNvSpPr>
          <p:nvPr>
            <p:ph type="pic" sz="quarter" idx="10"/>
          </p:nvPr>
        </p:nvSpPr>
        <p:spPr>
          <a:xfrm>
            <a:off x="5989982" y="0"/>
            <a:ext cx="6202017" cy="6858000"/>
          </a:xfrm>
        </p:spPr>
        <p:txBody>
          <a:bodyPr/>
          <a:lstStyle/>
          <a:p>
            <a:r>
              <a:rPr lang="en-US"/>
              <a:t>Click icon to add picture</a:t>
            </a:r>
          </a:p>
        </p:txBody>
      </p:sp>
      <p:pic>
        <p:nvPicPr>
          <p:cNvPr id="5" name="Imagen 4">
            <a:extLst>
              <a:ext uri="{FF2B5EF4-FFF2-40B4-BE49-F238E27FC236}">
                <a16:creationId xmlns:a16="http://schemas.microsoft.com/office/drawing/2014/main" id="{DBA0EA6C-DBA2-CAA2-DBA6-E981BD8E05EF}"/>
              </a:ext>
            </a:extLst>
          </p:cNvPr>
          <p:cNvPicPr>
            <a:picLocks noChangeAspect="1"/>
          </p:cNvPicPr>
          <p:nvPr userDrawn="1"/>
        </p:nvPicPr>
        <p:blipFill>
          <a:blip r:embed="rId2"/>
          <a:stretch>
            <a:fillRect/>
          </a:stretch>
        </p:blipFill>
        <p:spPr>
          <a:xfrm>
            <a:off x="629477" y="638399"/>
            <a:ext cx="1087811" cy="335901"/>
          </a:xfrm>
          <a:prstGeom prst="rect">
            <a:avLst/>
          </a:prstGeom>
        </p:spPr>
      </p:pic>
      <p:pic>
        <p:nvPicPr>
          <p:cNvPr id="6" name="Picture 5" descr="A green crescent moon with black background&#10;&#10;Description automatically generated">
            <a:extLst>
              <a:ext uri="{FF2B5EF4-FFF2-40B4-BE49-F238E27FC236}">
                <a16:creationId xmlns:a16="http://schemas.microsoft.com/office/drawing/2014/main" id="{07F8DB8B-0A91-A3FC-2541-6F808600429C}"/>
              </a:ext>
            </a:extLst>
          </p:cNvPr>
          <p:cNvPicPr>
            <a:picLocks noChangeAspect="1"/>
          </p:cNvPicPr>
          <p:nvPr userDrawn="1"/>
        </p:nvPicPr>
        <p:blipFill>
          <a:blip r:embed="rId3"/>
          <a:stretch>
            <a:fillRect/>
          </a:stretch>
        </p:blipFill>
        <p:spPr>
          <a:xfrm rot="18383945">
            <a:off x="286300" y="5624239"/>
            <a:ext cx="686353" cy="1364018"/>
          </a:xfrm>
          <a:prstGeom prst="rect">
            <a:avLst/>
          </a:prstGeom>
        </p:spPr>
      </p:pic>
    </p:spTree>
    <p:extLst>
      <p:ext uri="{BB962C8B-B14F-4D97-AF65-F5344CB8AC3E}">
        <p14:creationId xmlns:p14="http://schemas.microsoft.com/office/powerpoint/2010/main" val="231316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D45E1EC-3C66-2552-8C46-F1A71FE3DD00}"/>
              </a:ext>
            </a:extLst>
          </p:cNvPr>
          <p:cNvSpPr/>
          <p:nvPr userDrawn="1"/>
        </p:nvSpPr>
        <p:spPr>
          <a:xfrm>
            <a:off x="0" y="0"/>
            <a:ext cx="5989983" cy="6858000"/>
          </a:xfrm>
          <a:prstGeom prst="rect">
            <a:avLst/>
          </a:prstGeom>
          <a:solidFill>
            <a:srgbClr val="FFF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9890B2-85B3-7139-7679-77FDBFD98546}"/>
              </a:ext>
            </a:extLst>
          </p:cNvPr>
          <p:cNvSpPr>
            <a:spLocks noGrp="1"/>
          </p:cNvSpPr>
          <p:nvPr>
            <p:ph type="title"/>
          </p:nvPr>
        </p:nvSpPr>
        <p:spPr>
          <a:xfrm>
            <a:off x="831850" y="1232660"/>
            <a:ext cx="4336498" cy="2852737"/>
          </a:xfrm>
        </p:spPr>
        <p:txBody>
          <a:bodyPr anchor="b">
            <a:normAutofit/>
          </a:bodyPr>
          <a:lstStyle>
            <a:lvl1pPr>
              <a:defRPr sz="4000" b="0">
                <a:solidFill>
                  <a:srgbClr val="00325E"/>
                </a:solidFill>
              </a:defRPr>
            </a:lvl1pPr>
          </a:lstStyle>
          <a:p>
            <a:r>
              <a:rPr lang="en-US"/>
              <a:t>Click to edit Master title style</a:t>
            </a:r>
            <a:endParaRPr lang="es-FI"/>
          </a:p>
        </p:txBody>
      </p:sp>
      <p:sp>
        <p:nvSpPr>
          <p:cNvPr id="3" name="Marcador de texto 2">
            <a:extLst>
              <a:ext uri="{FF2B5EF4-FFF2-40B4-BE49-F238E27FC236}">
                <a16:creationId xmlns:a16="http://schemas.microsoft.com/office/drawing/2014/main" id="{420BD7E0-2391-69FC-EE03-B69569DF074F}"/>
              </a:ext>
            </a:extLst>
          </p:cNvPr>
          <p:cNvSpPr>
            <a:spLocks noGrp="1"/>
          </p:cNvSpPr>
          <p:nvPr>
            <p:ph type="body" idx="1"/>
          </p:nvPr>
        </p:nvSpPr>
        <p:spPr>
          <a:xfrm>
            <a:off x="831850" y="4743104"/>
            <a:ext cx="4336498" cy="728594"/>
          </a:xfrm>
        </p:spPr>
        <p:txBody>
          <a:bodyPr>
            <a:normAutofit/>
          </a:bodyPr>
          <a:lstStyle>
            <a:lvl1pPr marL="0" indent="0">
              <a:buNone/>
              <a:defRPr sz="2000">
                <a:solidFill>
                  <a:srgbClr val="00325E"/>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Rectángulo redondeado 8">
            <a:extLst>
              <a:ext uri="{FF2B5EF4-FFF2-40B4-BE49-F238E27FC236}">
                <a16:creationId xmlns:a16="http://schemas.microsoft.com/office/drawing/2014/main" id="{AB580300-6EC0-9990-41B2-457071F931F4}"/>
              </a:ext>
            </a:extLst>
          </p:cNvPr>
          <p:cNvSpPr/>
          <p:nvPr userDrawn="1"/>
        </p:nvSpPr>
        <p:spPr>
          <a:xfrm>
            <a:off x="927327" y="4381430"/>
            <a:ext cx="1245705" cy="67470"/>
          </a:xfrm>
          <a:prstGeom prst="roundRect">
            <a:avLst>
              <a:gd name="adj" fmla="val 50000"/>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rcador de posición de imagen 14">
            <a:extLst>
              <a:ext uri="{FF2B5EF4-FFF2-40B4-BE49-F238E27FC236}">
                <a16:creationId xmlns:a16="http://schemas.microsoft.com/office/drawing/2014/main" id="{8F2A7414-A29E-530F-0D3B-242218B4E0E6}"/>
              </a:ext>
            </a:extLst>
          </p:cNvPr>
          <p:cNvSpPr>
            <a:spLocks noGrp="1"/>
          </p:cNvSpPr>
          <p:nvPr>
            <p:ph type="pic" sz="quarter" idx="10"/>
          </p:nvPr>
        </p:nvSpPr>
        <p:spPr>
          <a:xfrm>
            <a:off x="5989982" y="0"/>
            <a:ext cx="6202017" cy="4448900"/>
          </a:xfrm>
        </p:spPr>
        <p:txBody>
          <a:bodyPr/>
          <a:lstStyle/>
          <a:p>
            <a:r>
              <a:rPr lang="en-US"/>
              <a:t>Click icon to add picture</a:t>
            </a:r>
          </a:p>
        </p:txBody>
      </p:sp>
      <p:sp>
        <p:nvSpPr>
          <p:cNvPr id="5" name="Marcador de texto 3">
            <a:extLst>
              <a:ext uri="{FF2B5EF4-FFF2-40B4-BE49-F238E27FC236}">
                <a16:creationId xmlns:a16="http://schemas.microsoft.com/office/drawing/2014/main" id="{9373BF6A-CB9E-D139-35DC-68682E01250A}"/>
              </a:ext>
            </a:extLst>
          </p:cNvPr>
          <p:cNvSpPr>
            <a:spLocks noGrp="1"/>
          </p:cNvSpPr>
          <p:nvPr>
            <p:ph type="body" sz="half" idx="2"/>
          </p:nvPr>
        </p:nvSpPr>
        <p:spPr>
          <a:xfrm>
            <a:off x="6529388" y="5039450"/>
            <a:ext cx="4824412" cy="787400"/>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Marcador de texto 3">
            <a:extLst>
              <a:ext uri="{FF2B5EF4-FFF2-40B4-BE49-F238E27FC236}">
                <a16:creationId xmlns:a16="http://schemas.microsoft.com/office/drawing/2014/main" id="{4D465018-CCA3-C100-BE12-0676085AC4A3}"/>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0" name="Picture 9" descr="A blue and green text on a black background&#10;&#10;Description automatically generated">
            <a:extLst>
              <a:ext uri="{FF2B5EF4-FFF2-40B4-BE49-F238E27FC236}">
                <a16:creationId xmlns:a16="http://schemas.microsoft.com/office/drawing/2014/main" id="{3C7956CF-E872-D4E9-6E8B-643145A42AAD}"/>
              </a:ext>
            </a:extLst>
          </p:cNvPr>
          <p:cNvPicPr>
            <a:picLocks noChangeAspect="1"/>
          </p:cNvPicPr>
          <p:nvPr userDrawn="1"/>
        </p:nvPicPr>
        <p:blipFill>
          <a:blip r:embed="rId2"/>
          <a:stretch>
            <a:fillRect/>
          </a:stretch>
        </p:blipFill>
        <p:spPr>
          <a:xfrm>
            <a:off x="831850" y="574953"/>
            <a:ext cx="1256493" cy="386613"/>
          </a:xfrm>
          <a:prstGeom prst="rect">
            <a:avLst/>
          </a:prstGeom>
        </p:spPr>
      </p:pic>
      <p:pic>
        <p:nvPicPr>
          <p:cNvPr id="13" name="Picture 12" descr="A blue flower on a black background&#10;&#10;Description automatically generated">
            <a:extLst>
              <a:ext uri="{FF2B5EF4-FFF2-40B4-BE49-F238E27FC236}">
                <a16:creationId xmlns:a16="http://schemas.microsoft.com/office/drawing/2014/main" id="{826A92AC-3FFC-B7B9-19A2-5EC0A1BA8A06}"/>
              </a:ext>
            </a:extLst>
          </p:cNvPr>
          <p:cNvPicPr>
            <a:picLocks noChangeAspect="1"/>
          </p:cNvPicPr>
          <p:nvPr userDrawn="1"/>
        </p:nvPicPr>
        <p:blipFill>
          <a:blip r:embed="rId3"/>
          <a:stretch>
            <a:fillRect/>
          </a:stretch>
        </p:blipFill>
        <p:spPr>
          <a:xfrm>
            <a:off x="203427" y="5971382"/>
            <a:ext cx="723900" cy="800100"/>
          </a:xfrm>
          <a:prstGeom prst="rect">
            <a:avLst/>
          </a:prstGeom>
        </p:spPr>
      </p:pic>
    </p:spTree>
    <p:extLst>
      <p:ext uri="{BB962C8B-B14F-4D97-AF65-F5344CB8AC3E}">
        <p14:creationId xmlns:p14="http://schemas.microsoft.com/office/powerpoint/2010/main" val="64740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12" name="Marcador de texto 3">
            <a:extLst>
              <a:ext uri="{FF2B5EF4-FFF2-40B4-BE49-F238E27FC236}">
                <a16:creationId xmlns:a16="http://schemas.microsoft.com/office/drawing/2014/main" id="{2C0E8DF5-DB6A-77A6-0319-6DB4F928BD47}"/>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8" name="Título 1">
            <a:extLst>
              <a:ext uri="{FF2B5EF4-FFF2-40B4-BE49-F238E27FC236}">
                <a16:creationId xmlns:a16="http://schemas.microsoft.com/office/drawing/2014/main" id="{21B7EB64-D35B-5709-001D-1E34ABB31B8B}"/>
              </a:ext>
            </a:extLst>
          </p:cNvPr>
          <p:cNvSpPr>
            <a:spLocks noGrp="1"/>
          </p:cNvSpPr>
          <p:nvPr>
            <p:ph type="title"/>
          </p:nvPr>
        </p:nvSpPr>
        <p:spPr>
          <a:xfrm>
            <a:off x="1278648" y="511969"/>
            <a:ext cx="10138651" cy="986631"/>
          </a:xfrm>
        </p:spPr>
        <p:txBody>
          <a:bodyPr anchor="t" anchorCtr="0">
            <a:normAutofit/>
          </a:bodyPr>
          <a:lstStyle>
            <a:lvl1pPr>
              <a:defRPr sz="3000">
                <a:solidFill>
                  <a:srgbClr val="00325E"/>
                </a:solidFill>
              </a:defRPr>
            </a:lvl1pPr>
          </a:lstStyle>
          <a:p>
            <a:r>
              <a:rPr lang="en-US"/>
              <a:t>Click to edit Master title style</a:t>
            </a:r>
            <a:endParaRPr lang="es-FI"/>
          </a:p>
        </p:txBody>
      </p:sp>
      <p:pic>
        <p:nvPicPr>
          <p:cNvPr id="4" name="Picture 3" descr="A blue square with a black background&#10;&#10;Description automatically generated">
            <a:extLst>
              <a:ext uri="{FF2B5EF4-FFF2-40B4-BE49-F238E27FC236}">
                <a16:creationId xmlns:a16="http://schemas.microsoft.com/office/drawing/2014/main" id="{F6194B9A-C0D9-C392-0AB2-DD9FB0A1FA1E}"/>
              </a:ext>
            </a:extLst>
          </p:cNvPr>
          <p:cNvPicPr>
            <a:picLocks noChangeAspect="1"/>
          </p:cNvPicPr>
          <p:nvPr userDrawn="1"/>
        </p:nvPicPr>
        <p:blipFill>
          <a:blip r:embed="rId2"/>
          <a:stretch>
            <a:fillRect/>
          </a:stretch>
        </p:blipFill>
        <p:spPr>
          <a:xfrm>
            <a:off x="462281" y="380444"/>
            <a:ext cx="624840" cy="624840"/>
          </a:xfrm>
          <a:prstGeom prst="rect">
            <a:avLst/>
          </a:prstGeom>
        </p:spPr>
      </p:pic>
      <p:pic>
        <p:nvPicPr>
          <p:cNvPr id="6" name="Picture 5" descr="A yellow half of a fruit&#10;&#10;Description automatically generated">
            <a:extLst>
              <a:ext uri="{FF2B5EF4-FFF2-40B4-BE49-F238E27FC236}">
                <a16:creationId xmlns:a16="http://schemas.microsoft.com/office/drawing/2014/main" id="{AFDBEE23-2840-457A-F158-BED506BDE796}"/>
              </a:ext>
            </a:extLst>
          </p:cNvPr>
          <p:cNvPicPr>
            <a:picLocks noChangeAspect="1"/>
          </p:cNvPicPr>
          <p:nvPr userDrawn="1"/>
        </p:nvPicPr>
        <p:blipFill>
          <a:blip r:embed="rId3">
            <a:alphaModFix amt="23000"/>
          </a:blip>
          <a:stretch>
            <a:fillRect/>
          </a:stretch>
        </p:blipFill>
        <p:spPr>
          <a:xfrm>
            <a:off x="0" y="3429000"/>
            <a:ext cx="3429000" cy="3733800"/>
          </a:xfrm>
          <a:prstGeom prst="rect">
            <a:avLst/>
          </a:prstGeom>
        </p:spPr>
      </p:pic>
      <p:pic>
        <p:nvPicPr>
          <p:cNvPr id="9" name="Picture 8" descr="An orange star on a black background&#10;&#10;Description automatically generated">
            <a:extLst>
              <a:ext uri="{FF2B5EF4-FFF2-40B4-BE49-F238E27FC236}">
                <a16:creationId xmlns:a16="http://schemas.microsoft.com/office/drawing/2014/main" id="{C142DB56-DC6F-09E9-73F4-AEE1270C093F}"/>
              </a:ext>
            </a:extLst>
          </p:cNvPr>
          <p:cNvPicPr>
            <a:picLocks noChangeAspect="1"/>
          </p:cNvPicPr>
          <p:nvPr userDrawn="1"/>
        </p:nvPicPr>
        <p:blipFill>
          <a:blip r:embed="rId4">
            <a:alphaModFix amt="24000"/>
          </a:blip>
          <a:stretch>
            <a:fillRect/>
          </a:stretch>
        </p:blipFill>
        <p:spPr>
          <a:xfrm>
            <a:off x="10091872" y="-813458"/>
            <a:ext cx="2650853" cy="2650853"/>
          </a:xfrm>
          <a:prstGeom prst="rect">
            <a:avLst/>
          </a:prstGeom>
        </p:spPr>
      </p:pic>
    </p:spTree>
    <p:extLst>
      <p:ext uri="{BB962C8B-B14F-4D97-AF65-F5344CB8AC3E}">
        <p14:creationId xmlns:p14="http://schemas.microsoft.com/office/powerpoint/2010/main" val="60049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29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CA23146-E241-097B-2FAE-F66051F14E65}"/>
              </a:ext>
            </a:extLst>
          </p:cNvPr>
          <p:cNvSpPr/>
          <p:nvPr userDrawn="1"/>
        </p:nvSpPr>
        <p:spPr>
          <a:xfrm>
            <a:off x="1" y="0"/>
            <a:ext cx="5183188" cy="6858000"/>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7216B045-33D3-6308-3A2C-6777560B33A1}"/>
              </a:ext>
            </a:extLst>
          </p:cNvPr>
          <p:cNvSpPr>
            <a:spLocks noGrp="1"/>
          </p:cNvSpPr>
          <p:nvPr>
            <p:ph type="title"/>
          </p:nvPr>
        </p:nvSpPr>
        <p:spPr>
          <a:xfrm>
            <a:off x="839788" y="1395883"/>
            <a:ext cx="3932237" cy="1600200"/>
          </a:xfrm>
        </p:spPr>
        <p:txBody>
          <a:bodyPr anchor="b"/>
          <a:lstStyle>
            <a:lvl1pPr>
              <a:defRPr sz="3200" b="1" i="0">
                <a:solidFill>
                  <a:srgbClr val="FFF8EC"/>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4" name="Marcador de texto 3">
            <a:extLst>
              <a:ext uri="{FF2B5EF4-FFF2-40B4-BE49-F238E27FC236}">
                <a16:creationId xmlns:a16="http://schemas.microsoft.com/office/drawing/2014/main" id="{4CECE5A6-FB5A-43A4-D885-A71216FDD8B4}"/>
              </a:ext>
            </a:extLst>
          </p:cNvPr>
          <p:cNvSpPr>
            <a:spLocks noGrp="1"/>
          </p:cNvSpPr>
          <p:nvPr>
            <p:ph type="body" sz="half" idx="2"/>
          </p:nvPr>
        </p:nvSpPr>
        <p:spPr>
          <a:xfrm>
            <a:off x="839788" y="3493004"/>
            <a:ext cx="3932237" cy="956025"/>
          </a:xfrm>
        </p:spPr>
        <p:txBody>
          <a:bodyPr/>
          <a:lstStyle>
            <a:lvl1pPr marL="0" indent="0">
              <a:buNone/>
              <a:defRPr sz="1600">
                <a:solidFill>
                  <a:srgbClr val="FFF8E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Marcador de contenido 2">
            <a:extLst>
              <a:ext uri="{FF2B5EF4-FFF2-40B4-BE49-F238E27FC236}">
                <a16:creationId xmlns:a16="http://schemas.microsoft.com/office/drawing/2014/main" id="{1F4D97B4-24BE-D4C9-ABB7-6BDC099E4CA2}"/>
              </a:ext>
            </a:extLst>
          </p:cNvPr>
          <p:cNvSpPr>
            <a:spLocks noGrp="1"/>
          </p:cNvSpPr>
          <p:nvPr>
            <p:ph idx="1"/>
          </p:nvPr>
        </p:nvSpPr>
        <p:spPr>
          <a:xfrm>
            <a:off x="6096000" y="987425"/>
            <a:ext cx="5259387" cy="4873625"/>
          </a:xfrm>
        </p:spPr>
        <p:txBody>
          <a:bodyPr/>
          <a:lstStyle>
            <a:lvl1pPr>
              <a:buClr>
                <a:schemeClr val="accent2"/>
              </a:buClr>
              <a:defRPr sz="2000"/>
            </a:lvl1pPr>
            <a:lvl2pPr>
              <a:buClr>
                <a:schemeClr val="accent2"/>
              </a:buClr>
              <a:defRPr sz="1600"/>
            </a:lvl2pPr>
            <a:lvl3pPr>
              <a:buClr>
                <a:schemeClr val="accent2"/>
              </a:buClr>
              <a:defRPr sz="1200"/>
            </a:lvl3pPr>
            <a:lvl4pPr>
              <a:buClr>
                <a:schemeClr val="accent2"/>
              </a:buClr>
              <a:defRPr sz="1000"/>
            </a:lvl4pPr>
            <a:lvl5pPr>
              <a:buClr>
                <a:schemeClr val="accent2"/>
              </a:buCl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3" name="Marcador de texto 3">
            <a:extLst>
              <a:ext uri="{FF2B5EF4-FFF2-40B4-BE49-F238E27FC236}">
                <a16:creationId xmlns:a16="http://schemas.microsoft.com/office/drawing/2014/main" id="{81AB94B0-1CA4-9E0F-5D63-8BCF73F23B33}"/>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15" name="Marcador de posición de imagen 14">
            <a:extLst>
              <a:ext uri="{FF2B5EF4-FFF2-40B4-BE49-F238E27FC236}">
                <a16:creationId xmlns:a16="http://schemas.microsoft.com/office/drawing/2014/main" id="{BD82E156-1DA9-07DA-8A95-A0628FD2D817}"/>
              </a:ext>
            </a:extLst>
          </p:cNvPr>
          <p:cNvSpPr>
            <a:spLocks noGrp="1"/>
          </p:cNvSpPr>
          <p:nvPr>
            <p:ph type="pic" sz="quarter" idx="12"/>
          </p:nvPr>
        </p:nvSpPr>
        <p:spPr>
          <a:xfrm>
            <a:off x="839788" y="4972050"/>
            <a:ext cx="3932237" cy="1285875"/>
          </a:xfrm>
        </p:spPr>
        <p:txBody>
          <a:bodyPr>
            <a:normAutofit/>
          </a:bodyPr>
          <a:lstStyle>
            <a:lvl1pPr>
              <a:defRPr sz="2000"/>
            </a:lvl1pPr>
          </a:lstStyle>
          <a:p>
            <a:r>
              <a:rPr lang="en-US"/>
              <a:t>Click icon to add picture</a:t>
            </a:r>
          </a:p>
        </p:txBody>
      </p:sp>
      <p:pic>
        <p:nvPicPr>
          <p:cNvPr id="6" name="Imagen 5">
            <a:extLst>
              <a:ext uri="{FF2B5EF4-FFF2-40B4-BE49-F238E27FC236}">
                <a16:creationId xmlns:a16="http://schemas.microsoft.com/office/drawing/2014/main" id="{7F68B8AE-80FF-F1B9-0832-8322C805549C}"/>
              </a:ext>
            </a:extLst>
          </p:cNvPr>
          <p:cNvPicPr>
            <a:picLocks noChangeAspect="1"/>
          </p:cNvPicPr>
          <p:nvPr userDrawn="1"/>
        </p:nvPicPr>
        <p:blipFill>
          <a:blip r:embed="rId2"/>
          <a:stretch>
            <a:fillRect/>
          </a:stretch>
        </p:blipFill>
        <p:spPr>
          <a:xfrm>
            <a:off x="629476" y="670040"/>
            <a:ext cx="1132418" cy="349675"/>
          </a:xfrm>
          <a:prstGeom prst="rect">
            <a:avLst/>
          </a:prstGeom>
        </p:spPr>
      </p:pic>
      <p:pic>
        <p:nvPicPr>
          <p:cNvPr id="7" name="Picture 6" descr="A yellow and black sun&#10;&#10;Description automatically generated">
            <a:extLst>
              <a:ext uri="{FF2B5EF4-FFF2-40B4-BE49-F238E27FC236}">
                <a16:creationId xmlns:a16="http://schemas.microsoft.com/office/drawing/2014/main" id="{4D0D9D0E-07CD-7FC4-50D4-AFD525D2712B}"/>
              </a:ext>
            </a:extLst>
          </p:cNvPr>
          <p:cNvPicPr>
            <a:picLocks noChangeAspect="1"/>
          </p:cNvPicPr>
          <p:nvPr userDrawn="1"/>
        </p:nvPicPr>
        <p:blipFill>
          <a:blip r:embed="rId3">
            <a:alphaModFix amt="25000"/>
          </a:blip>
          <a:stretch>
            <a:fillRect/>
          </a:stretch>
        </p:blipFill>
        <p:spPr>
          <a:xfrm>
            <a:off x="-73023" y="4219303"/>
            <a:ext cx="1550100" cy="3632834"/>
          </a:xfrm>
          <a:prstGeom prst="rect">
            <a:avLst/>
          </a:prstGeom>
        </p:spPr>
      </p:pic>
    </p:spTree>
    <p:extLst>
      <p:ext uri="{BB962C8B-B14F-4D97-AF65-F5344CB8AC3E}">
        <p14:creationId xmlns:p14="http://schemas.microsoft.com/office/powerpoint/2010/main" val="350056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6EFFE1-6EDA-7781-040F-856DA3117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FI"/>
          </a:p>
        </p:txBody>
      </p:sp>
      <p:sp>
        <p:nvSpPr>
          <p:cNvPr id="3" name="Marcador de texto 2">
            <a:extLst>
              <a:ext uri="{FF2B5EF4-FFF2-40B4-BE49-F238E27FC236}">
                <a16:creationId xmlns:a16="http://schemas.microsoft.com/office/drawing/2014/main" id="{730AEE55-24B9-317D-3DAF-604F5678D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FI"/>
          </a:p>
        </p:txBody>
      </p:sp>
      <p:sp>
        <p:nvSpPr>
          <p:cNvPr id="4" name="Marcador de fecha 3">
            <a:extLst>
              <a:ext uri="{FF2B5EF4-FFF2-40B4-BE49-F238E27FC236}">
                <a16:creationId xmlns:a16="http://schemas.microsoft.com/office/drawing/2014/main" id="{22D4D1EC-063D-906C-EBD5-3CE9B6DE4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3FAA60E5-60DB-944E-A838-5D6926DC028E}" type="datetimeFigureOut">
              <a:rPr lang="es-FI" smtClean="0"/>
              <a:pPr/>
              <a:t>03/06/2025</a:t>
            </a:fld>
            <a:endParaRPr lang="es-FI"/>
          </a:p>
        </p:txBody>
      </p:sp>
      <p:sp>
        <p:nvSpPr>
          <p:cNvPr id="5" name="Marcador de pie de página 4">
            <a:extLst>
              <a:ext uri="{FF2B5EF4-FFF2-40B4-BE49-F238E27FC236}">
                <a16:creationId xmlns:a16="http://schemas.microsoft.com/office/drawing/2014/main" id="{04652B55-5C57-EF47-41D7-869293357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s-FI"/>
          </a:p>
        </p:txBody>
      </p:sp>
      <p:sp>
        <p:nvSpPr>
          <p:cNvPr id="6" name="Marcador de número de diapositiva 5">
            <a:extLst>
              <a:ext uri="{FF2B5EF4-FFF2-40B4-BE49-F238E27FC236}">
                <a16:creationId xmlns:a16="http://schemas.microsoft.com/office/drawing/2014/main" id="{3771F779-E1B7-89D3-D025-C2F109C75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18013494-8289-2643-B86E-588EA5B8156F}" type="slidenum">
              <a:rPr lang="es-FI" smtClean="0"/>
              <a:pPr/>
              <a:t>‹#›</a:t>
            </a:fld>
            <a:endParaRPr lang="es-FI"/>
          </a:p>
        </p:txBody>
      </p:sp>
    </p:spTree>
    <p:extLst>
      <p:ext uri="{BB962C8B-B14F-4D97-AF65-F5344CB8AC3E}">
        <p14:creationId xmlns:p14="http://schemas.microsoft.com/office/powerpoint/2010/main" val="25520204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1" r:id="rId5"/>
    <p:sldLayoutId id="2147483661" r:id="rId6"/>
    <p:sldLayoutId id="2147483654" r:id="rId7"/>
    <p:sldLayoutId id="2147483655" r:id="rId8"/>
    <p:sldLayoutId id="2147483656" r:id="rId9"/>
    <p:sldLayoutId id="2147483657" r:id="rId10"/>
    <p:sldLayoutId id="2147483663" r:id="rId11"/>
  </p:sldLayoutIdLst>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C20779-7034-4D82-78B5-5B1112F78330}"/>
              </a:ext>
            </a:extLst>
          </p:cNvPr>
          <p:cNvSpPr txBox="1"/>
          <p:nvPr/>
        </p:nvSpPr>
        <p:spPr>
          <a:xfrm>
            <a:off x="434139" y="1922251"/>
            <a:ext cx="11323722" cy="3939540"/>
          </a:xfrm>
          <a:prstGeom prst="rect">
            <a:avLst/>
          </a:prstGeom>
          <a:noFill/>
        </p:spPr>
        <p:txBody>
          <a:bodyPr wrap="square">
            <a:spAutoFit/>
          </a:bodyPr>
          <a:lstStyle/>
          <a:p>
            <a:pPr marL="114300" indent="0">
              <a:buNone/>
            </a:pPr>
            <a:r>
              <a:rPr lang="en-US" sz="2500" dirty="0">
                <a:solidFill>
                  <a:srgbClr val="00325E"/>
                </a:solidFill>
                <a:latin typeface="Arial" panose="020B0604020202020204" pitchFamily="34" charset="0"/>
                <a:cs typeface="Arial" panose="020B0604020202020204" pitchFamily="34" charset="0"/>
              </a:rPr>
              <a:t>Use this resource to help teams make connections between DESSA Skills and the PBIS framework. Refer to the slide notes sections for talking points.</a:t>
            </a:r>
          </a:p>
          <a:p>
            <a:pPr marL="114300" indent="0">
              <a:buNone/>
            </a:pPr>
            <a:endParaRPr lang="en-US" sz="2500" dirty="0">
              <a:solidFill>
                <a:srgbClr val="00325E"/>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500" b="1" dirty="0">
                <a:solidFill>
                  <a:srgbClr val="00325E"/>
                </a:solidFill>
                <a:latin typeface="Arial" panose="020B0604020202020204" pitchFamily="34" charset="0"/>
                <a:cs typeface="Arial" panose="020B0604020202020204" pitchFamily="34" charset="0"/>
              </a:rPr>
              <a:t>Slide 3 </a:t>
            </a:r>
            <a:r>
              <a:rPr lang="en-US" sz="2500" dirty="0">
                <a:solidFill>
                  <a:srgbClr val="00325E"/>
                </a:solidFill>
                <a:latin typeface="Arial" panose="020B0604020202020204" pitchFamily="34" charset="0"/>
                <a:cs typeface="Arial" panose="020B0604020202020204" pitchFamily="34" charset="0"/>
              </a:rPr>
              <a:t>explains why students need DESSA skills to meet school expectations.</a:t>
            </a:r>
          </a:p>
          <a:p>
            <a:pPr marL="457200" indent="-457200">
              <a:buFont typeface="Arial" panose="020B0604020202020204" pitchFamily="34" charset="0"/>
              <a:buChar char="•"/>
            </a:pPr>
            <a:r>
              <a:rPr lang="en-US" sz="2500" b="1" dirty="0">
                <a:solidFill>
                  <a:srgbClr val="00325E"/>
                </a:solidFill>
                <a:latin typeface="Arial" panose="020B0604020202020204" pitchFamily="34" charset="0"/>
                <a:cs typeface="Arial" panose="020B0604020202020204" pitchFamily="34" charset="0"/>
              </a:rPr>
              <a:t>Slide 4 </a:t>
            </a:r>
            <a:r>
              <a:rPr lang="en-US" sz="2500" dirty="0">
                <a:solidFill>
                  <a:srgbClr val="00325E"/>
                </a:solidFill>
                <a:latin typeface="Arial" panose="020B0604020202020204" pitchFamily="34" charset="0"/>
                <a:cs typeface="Arial" panose="020B0604020202020204" pitchFamily="34" charset="0"/>
              </a:rPr>
              <a:t>(optional) provides an example of aligning DESSA skills to expectations.</a:t>
            </a:r>
          </a:p>
          <a:p>
            <a:pPr marL="457200" indent="-457200">
              <a:buFont typeface="Arial" panose="020B0604020202020204" pitchFamily="34" charset="0"/>
              <a:buChar char="•"/>
            </a:pPr>
            <a:r>
              <a:rPr lang="en-US" sz="2500" dirty="0">
                <a:solidFill>
                  <a:srgbClr val="00325E"/>
                </a:solidFill>
                <a:latin typeface="Arial" panose="020B0604020202020204" pitchFamily="34" charset="0"/>
                <a:cs typeface="Arial" panose="020B0604020202020204" pitchFamily="34" charset="0"/>
              </a:rPr>
              <a:t>Use </a:t>
            </a:r>
            <a:r>
              <a:rPr lang="en-US" sz="2500" b="1" dirty="0">
                <a:solidFill>
                  <a:srgbClr val="00325E"/>
                </a:solidFill>
                <a:latin typeface="Arial" panose="020B0604020202020204" pitchFamily="34" charset="0"/>
                <a:cs typeface="Arial" panose="020B0604020202020204" pitchFamily="34" charset="0"/>
              </a:rPr>
              <a:t>Slide 5 </a:t>
            </a:r>
            <a:r>
              <a:rPr lang="en-US" sz="2500" dirty="0">
                <a:solidFill>
                  <a:srgbClr val="00325E"/>
                </a:solidFill>
                <a:latin typeface="Arial" panose="020B0604020202020204" pitchFamily="34" charset="0"/>
                <a:cs typeface="Arial" panose="020B0604020202020204" pitchFamily="34" charset="0"/>
              </a:rPr>
              <a:t>to align your PBIS with DESSA skills. Populate the table with your own schoolwide expectations and classroom behaviors. Make copies of this, for participants to fill in the “DESSA Skills” column.</a:t>
            </a:r>
          </a:p>
        </p:txBody>
      </p:sp>
      <p:sp>
        <p:nvSpPr>
          <p:cNvPr id="7" name="Title 1">
            <a:extLst>
              <a:ext uri="{FF2B5EF4-FFF2-40B4-BE49-F238E27FC236}">
                <a16:creationId xmlns:a16="http://schemas.microsoft.com/office/drawing/2014/main" id="{5C4A1E42-D93B-0DCA-40BB-FE331CFEA979}"/>
              </a:ext>
            </a:extLst>
          </p:cNvPr>
          <p:cNvSpPr>
            <a:spLocks noGrp="1"/>
          </p:cNvSpPr>
          <p:nvPr>
            <p:ph type="title"/>
          </p:nvPr>
        </p:nvSpPr>
        <p:spPr>
          <a:xfrm>
            <a:off x="1278648" y="511969"/>
            <a:ext cx="10138651" cy="986631"/>
          </a:xfrm>
        </p:spPr>
        <p:txBody>
          <a:bodyPr>
            <a:normAutofit/>
          </a:bodyPr>
          <a:lstStyle/>
          <a:p>
            <a:r>
              <a:rPr lang="en-US" sz="4000" b="1" dirty="0"/>
              <a:t>How to use this resource</a:t>
            </a:r>
          </a:p>
        </p:txBody>
      </p:sp>
    </p:spTree>
    <p:custDataLst>
      <p:tags r:id="rId1"/>
    </p:custDataLst>
    <p:extLst>
      <p:ext uri="{BB962C8B-B14F-4D97-AF65-F5344CB8AC3E}">
        <p14:creationId xmlns:p14="http://schemas.microsoft.com/office/powerpoint/2010/main" val="243962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square with a black background&#10;&#10;Description automatically generated">
            <a:extLst>
              <a:ext uri="{FF2B5EF4-FFF2-40B4-BE49-F238E27FC236}">
                <a16:creationId xmlns:a16="http://schemas.microsoft.com/office/drawing/2014/main" id="{90C9F78B-8CCD-4CDA-47DD-50F485110C00}"/>
              </a:ext>
            </a:extLst>
          </p:cNvPr>
          <p:cNvPicPr>
            <a:picLocks noChangeAspect="1"/>
          </p:cNvPicPr>
          <p:nvPr/>
        </p:nvPicPr>
        <p:blipFill>
          <a:blip r:embed="rId4">
            <a:alphaModFix amt="10000"/>
          </a:blip>
          <a:stretch>
            <a:fillRect/>
          </a:stretch>
        </p:blipFill>
        <p:spPr>
          <a:xfrm>
            <a:off x="2665367" y="79330"/>
            <a:ext cx="6861265" cy="6861265"/>
          </a:xfrm>
          <a:prstGeom prst="rect">
            <a:avLst/>
          </a:prstGeom>
        </p:spPr>
      </p:pic>
      <p:sp>
        <p:nvSpPr>
          <p:cNvPr id="2" name="Título 1">
            <a:extLst>
              <a:ext uri="{FF2B5EF4-FFF2-40B4-BE49-F238E27FC236}">
                <a16:creationId xmlns:a16="http://schemas.microsoft.com/office/drawing/2014/main" id="{EE5FBAE1-8146-46B3-C78B-6953C20D7C3C}"/>
              </a:ext>
            </a:extLst>
          </p:cNvPr>
          <p:cNvSpPr>
            <a:spLocks noGrp="1"/>
          </p:cNvSpPr>
          <p:nvPr>
            <p:ph type="ctrTitle"/>
          </p:nvPr>
        </p:nvSpPr>
        <p:spPr>
          <a:xfrm>
            <a:off x="1379621" y="1813045"/>
            <a:ext cx="9144000" cy="2387600"/>
          </a:xfrm>
        </p:spPr>
        <p:txBody>
          <a:bodyPr>
            <a:normAutofit/>
          </a:bodyPr>
          <a:lstStyle/>
          <a:p>
            <a:r>
              <a:rPr lang="en-US" sz="6000" b="1" dirty="0"/>
              <a:t>DESSA &amp; PBIS Alignment</a:t>
            </a:r>
            <a:endParaRPr lang="es-FI" sz="6000" b="1" dirty="0"/>
          </a:p>
        </p:txBody>
      </p:sp>
      <p:sp>
        <p:nvSpPr>
          <p:cNvPr id="3" name="Subtítulo 2">
            <a:extLst>
              <a:ext uri="{FF2B5EF4-FFF2-40B4-BE49-F238E27FC236}">
                <a16:creationId xmlns:a16="http://schemas.microsoft.com/office/drawing/2014/main" id="{13F574A1-74EC-0147-A43D-0CC59020B086}"/>
              </a:ext>
            </a:extLst>
          </p:cNvPr>
          <p:cNvSpPr>
            <a:spLocks noGrp="1"/>
          </p:cNvSpPr>
          <p:nvPr>
            <p:ph type="subTitle" idx="1"/>
          </p:nvPr>
        </p:nvSpPr>
        <p:spPr>
          <a:xfrm>
            <a:off x="1524000" y="4429919"/>
            <a:ext cx="9144000" cy="1655762"/>
          </a:xfrm>
        </p:spPr>
        <p:txBody>
          <a:bodyPr/>
          <a:lstStyle/>
          <a:p>
            <a:r>
              <a:rPr lang="en-US" i="1" dirty="0"/>
              <a:t>Insert District/Organization Name </a:t>
            </a:r>
            <a:endParaRPr lang="es-FI" i="1" dirty="0"/>
          </a:p>
        </p:txBody>
      </p:sp>
      <p:sp>
        <p:nvSpPr>
          <p:cNvPr id="4" name="TextBox 3">
            <a:extLst>
              <a:ext uri="{FF2B5EF4-FFF2-40B4-BE49-F238E27FC236}">
                <a16:creationId xmlns:a16="http://schemas.microsoft.com/office/drawing/2014/main" id="{8D9C0BA8-E7F5-BC81-B672-D3637A394B02}"/>
              </a:ext>
            </a:extLst>
          </p:cNvPr>
          <p:cNvSpPr txBox="1"/>
          <p:nvPr/>
        </p:nvSpPr>
        <p:spPr>
          <a:xfrm>
            <a:off x="4897819" y="4888468"/>
            <a:ext cx="2396359" cy="369332"/>
          </a:xfrm>
          <a:prstGeom prst="rect">
            <a:avLst/>
          </a:prstGeom>
          <a:noFill/>
        </p:spPr>
        <p:txBody>
          <a:bodyPr wrap="square" rtlCol="0">
            <a:spAutoFit/>
          </a:bodyPr>
          <a:lstStyle/>
          <a:p>
            <a:pPr algn="ctr"/>
            <a:r>
              <a:rPr lang="en-US" i="1" dirty="0">
                <a:solidFill>
                  <a:schemeClr val="bg1"/>
                </a:solidFill>
                <a:latin typeface="Arial" panose="020B0604020202020204" pitchFamily="34" charset="0"/>
                <a:cs typeface="Arial" panose="020B0604020202020204" pitchFamily="34" charset="0"/>
              </a:rPr>
              <a:t>Insert Date</a:t>
            </a:r>
          </a:p>
        </p:txBody>
      </p:sp>
    </p:spTree>
    <p:custDataLst>
      <p:tags r:id="rId1"/>
    </p:custDataLst>
    <p:extLst>
      <p:ext uri="{BB962C8B-B14F-4D97-AF65-F5344CB8AC3E}">
        <p14:creationId xmlns:p14="http://schemas.microsoft.com/office/powerpoint/2010/main" val="94502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9D9E-3706-C91A-9527-08F07438B370}"/>
              </a:ext>
            </a:extLst>
          </p:cNvPr>
          <p:cNvSpPr>
            <a:spLocks noGrp="1"/>
          </p:cNvSpPr>
          <p:nvPr>
            <p:ph type="title"/>
          </p:nvPr>
        </p:nvSpPr>
        <p:spPr/>
        <p:txBody>
          <a:bodyPr>
            <a:normAutofit/>
          </a:bodyPr>
          <a:lstStyle/>
          <a:p>
            <a:r>
              <a:rPr lang="en-US" sz="4000" b="1" dirty="0"/>
              <a:t>PBIS &amp; DESSA Skills Alignment</a:t>
            </a:r>
          </a:p>
        </p:txBody>
      </p:sp>
      <p:sp>
        <p:nvSpPr>
          <p:cNvPr id="5" name="Rectangle 4">
            <a:extLst>
              <a:ext uri="{FF2B5EF4-FFF2-40B4-BE49-F238E27FC236}">
                <a16:creationId xmlns:a16="http://schemas.microsoft.com/office/drawing/2014/main" id="{D8ABA250-43A0-C15E-E1A1-F78574B63A6A}"/>
              </a:ext>
            </a:extLst>
          </p:cNvPr>
          <p:cNvSpPr/>
          <p:nvPr/>
        </p:nvSpPr>
        <p:spPr>
          <a:xfrm>
            <a:off x="0" y="5807242"/>
            <a:ext cx="2518611" cy="9866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texto 1">
            <a:extLst>
              <a:ext uri="{FF2B5EF4-FFF2-40B4-BE49-F238E27FC236}">
                <a16:creationId xmlns:a16="http://schemas.microsoft.com/office/drawing/2014/main" id="{D2779A8E-6045-DF24-150F-D1F7504522BA}"/>
              </a:ext>
            </a:extLst>
          </p:cNvPr>
          <p:cNvSpPr txBox="1">
            <a:spLocks/>
          </p:cNvSpPr>
          <p:nvPr/>
        </p:nvSpPr>
        <p:spPr>
          <a:xfrm>
            <a:off x="1278648" y="1826931"/>
            <a:ext cx="4205874" cy="41978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271463" marR="0" lvl="0" indent="-260350" algn="l" rtl="0" eaLnBrk="1" hangingPunct="1">
              <a:lnSpc>
                <a:spcPct val="90000"/>
              </a:lnSpc>
              <a:spcBef>
                <a:spcPts val="800"/>
              </a:spcBef>
              <a:spcAft>
                <a:spcPts val="0"/>
              </a:spcAft>
              <a:buClr>
                <a:schemeClr val="bg2"/>
              </a:buClr>
              <a:buSzPts val="1800"/>
              <a:buFont typeface="Arial" panose="020B0604020202020204" pitchFamily="34" charset="0"/>
              <a:buChar char="•"/>
              <a:tabLst/>
              <a:defRPr sz="1800" b="0" i="0" u="none" strike="noStrike" cap="none" baseline="0">
                <a:solidFill>
                  <a:schemeClr val="tx1"/>
                </a:solidFill>
                <a:latin typeface="Proxima Nova Light" panose="02000506030000020004" pitchFamily="2" charset="0"/>
                <a:ea typeface="Arial"/>
                <a:cs typeface="Arial"/>
                <a:sym typeface="Arial"/>
              </a:defRPr>
            </a:lvl1pPr>
            <a:lvl2pPr marL="1219170" marR="0" lvl="1"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828754" marR="0" lvl="2"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3pPr>
            <a:lvl4pPr marL="2438339" marR="0" lvl="3"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4pPr>
            <a:lvl5pPr marL="3047924" marR="0" lvl="4"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5pPr>
            <a:lvl6pPr marL="3657509" marR="0" lvl="5"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6pPr>
            <a:lvl7pPr marL="4267093" marR="0" lvl="6"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7pPr>
            <a:lvl8pPr marL="4876678" marR="0" lvl="7"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8pPr>
            <a:lvl9pPr marL="5486263" marR="0" lvl="8"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9pPr>
          </a:lstStyle>
          <a:p>
            <a:pPr marL="8335" indent="0" defTabSz="685800">
              <a:spcBef>
                <a:spcPts val="600"/>
              </a:spcBef>
              <a:buClr>
                <a:srgbClr val="34B6E4"/>
              </a:buClr>
              <a:buNone/>
            </a:pPr>
            <a:r>
              <a:rPr lang="en-US" sz="2800" b="1" dirty="0">
                <a:solidFill>
                  <a:srgbClr val="00325B"/>
                </a:solidFill>
                <a:latin typeface="Arial" panose="020B0604020202020204" pitchFamily="34" charset="0"/>
                <a:cs typeface="Arial" panose="020B0604020202020204" pitchFamily="34" charset="0"/>
              </a:rPr>
              <a:t>Students need these . . . </a:t>
            </a:r>
          </a:p>
        </p:txBody>
      </p:sp>
      <p:sp>
        <p:nvSpPr>
          <p:cNvPr id="29" name="Marcador de texto 1">
            <a:extLst>
              <a:ext uri="{FF2B5EF4-FFF2-40B4-BE49-F238E27FC236}">
                <a16:creationId xmlns:a16="http://schemas.microsoft.com/office/drawing/2014/main" id="{F672AEFC-DC49-4102-376C-A57641C37EB8}"/>
              </a:ext>
            </a:extLst>
          </p:cNvPr>
          <p:cNvSpPr txBox="1">
            <a:spLocks/>
          </p:cNvSpPr>
          <p:nvPr/>
        </p:nvSpPr>
        <p:spPr>
          <a:xfrm>
            <a:off x="7706158" y="1826931"/>
            <a:ext cx="4080541" cy="23314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271463" marR="0" lvl="0" indent="-260350" algn="l" rtl="0" eaLnBrk="1" hangingPunct="1">
              <a:lnSpc>
                <a:spcPct val="90000"/>
              </a:lnSpc>
              <a:spcBef>
                <a:spcPts val="800"/>
              </a:spcBef>
              <a:spcAft>
                <a:spcPts val="0"/>
              </a:spcAft>
              <a:buClr>
                <a:schemeClr val="bg2"/>
              </a:buClr>
              <a:buSzPts val="1800"/>
              <a:buFont typeface="Arial" panose="020B0604020202020204" pitchFamily="34" charset="0"/>
              <a:buChar char="•"/>
              <a:tabLst/>
              <a:defRPr sz="1800" b="0" i="0" u="none" strike="noStrike" cap="none" baseline="0">
                <a:solidFill>
                  <a:schemeClr val="tx1"/>
                </a:solidFill>
                <a:latin typeface="Proxima Nova Light" panose="02000506030000020004" pitchFamily="2" charset="0"/>
                <a:ea typeface="Arial"/>
                <a:cs typeface="Arial"/>
                <a:sym typeface="Arial"/>
              </a:defRPr>
            </a:lvl1pPr>
            <a:lvl2pPr marL="1219170" marR="0" lvl="1"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828754" marR="0" lvl="2"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3pPr>
            <a:lvl4pPr marL="2438339" marR="0" lvl="3"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4pPr>
            <a:lvl5pPr marL="3047924" marR="0" lvl="4"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5pPr>
            <a:lvl6pPr marL="3657509" marR="0" lvl="5"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6pPr>
            <a:lvl7pPr marL="4267093" marR="0" lvl="6"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7pPr>
            <a:lvl8pPr marL="4876678" marR="0" lvl="7"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8pPr>
            <a:lvl9pPr marL="5486263" marR="0" lvl="8" indent="-457189" algn="l" rtl="0" eaLnBrk="1" hangingPunct="1">
              <a:lnSpc>
                <a:spcPct val="100000"/>
              </a:lnSpc>
              <a:spcBef>
                <a:spcPts val="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9pPr>
          </a:lstStyle>
          <a:p>
            <a:pPr marL="8335" indent="0" defTabSz="685800">
              <a:spcBef>
                <a:spcPts val="600"/>
              </a:spcBef>
              <a:buClr>
                <a:srgbClr val="34B6E4"/>
              </a:buClr>
              <a:buNone/>
            </a:pPr>
            <a:r>
              <a:rPr lang="en-US" sz="2600" b="1" dirty="0">
                <a:solidFill>
                  <a:srgbClr val="00325B"/>
                </a:solidFill>
                <a:latin typeface="Arial" panose="020B0604020202020204" pitchFamily="34" charset="0"/>
                <a:cs typeface="Arial" panose="020B0604020202020204" pitchFamily="34" charset="0"/>
              </a:rPr>
              <a:t>to be able to do these.</a:t>
            </a:r>
          </a:p>
        </p:txBody>
      </p:sp>
      <p:sp>
        <p:nvSpPr>
          <p:cNvPr id="30" name="Rectángulo redondeado 35">
            <a:extLst>
              <a:ext uri="{FF2B5EF4-FFF2-40B4-BE49-F238E27FC236}">
                <a16:creationId xmlns:a16="http://schemas.microsoft.com/office/drawing/2014/main" id="{A2449DEF-F9DB-2410-0A38-476273D8F756}"/>
              </a:ext>
            </a:extLst>
          </p:cNvPr>
          <p:cNvSpPr/>
          <p:nvPr/>
        </p:nvSpPr>
        <p:spPr>
          <a:xfrm rot="18900000">
            <a:off x="6800933" y="2978537"/>
            <a:ext cx="88097" cy="88097"/>
          </a:xfrm>
          <a:prstGeom prst="round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FFFFFF"/>
              </a:solidFill>
              <a:latin typeface="Gotham"/>
            </a:endParaRPr>
          </a:p>
        </p:txBody>
      </p:sp>
      <p:pic>
        <p:nvPicPr>
          <p:cNvPr id="31" name="Picture 8">
            <a:extLst>
              <a:ext uri="{FF2B5EF4-FFF2-40B4-BE49-F238E27FC236}">
                <a16:creationId xmlns:a16="http://schemas.microsoft.com/office/drawing/2014/main" id="{B64E4FB0-3B7B-A8B0-E59A-3E8B94F459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7" t="1113" r="1384" b="1310"/>
          <a:stretch/>
        </p:blipFill>
        <p:spPr bwMode="auto">
          <a:xfrm>
            <a:off x="7896070" y="2415170"/>
            <a:ext cx="3173824" cy="4110588"/>
          </a:xfrm>
          <a:prstGeom prst="roundRect">
            <a:avLst>
              <a:gd name="adj" fmla="val 3465"/>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CCEF0D6D-6F9F-DA0F-765A-3BB48091301C}"/>
              </a:ext>
            </a:extLst>
          </p:cNvPr>
          <p:cNvSpPr/>
          <p:nvPr/>
        </p:nvSpPr>
        <p:spPr>
          <a:xfrm>
            <a:off x="7960996" y="3580921"/>
            <a:ext cx="2334160" cy="277602"/>
          </a:xfrm>
          <a:prstGeom prst="rect">
            <a:avLst/>
          </a:prstGeom>
          <a:noFill/>
          <a:ln w="508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2C8BCA57-0908-4827-A5CB-DB33D15AA79A}"/>
              </a:ext>
            </a:extLst>
          </p:cNvPr>
          <p:cNvPicPr>
            <a:picLocks noChangeAspect="1"/>
          </p:cNvPicPr>
          <p:nvPr/>
        </p:nvPicPr>
        <p:blipFill>
          <a:blip r:embed="rId5"/>
          <a:stretch>
            <a:fillRect/>
          </a:stretch>
        </p:blipFill>
        <p:spPr>
          <a:xfrm>
            <a:off x="434753" y="2575045"/>
            <a:ext cx="6521871" cy="3770986"/>
          </a:xfrm>
          <a:prstGeom prst="rect">
            <a:avLst/>
          </a:prstGeom>
        </p:spPr>
      </p:pic>
    </p:spTree>
    <p:custDataLst>
      <p:tags r:id="rId1"/>
    </p:custDataLst>
    <p:extLst>
      <p:ext uri="{BB962C8B-B14F-4D97-AF65-F5344CB8AC3E}">
        <p14:creationId xmlns:p14="http://schemas.microsoft.com/office/powerpoint/2010/main" val="24098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A6E5F-C3B5-4B2E-EA62-C66FAE40E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C45AC-5C7A-12F3-6BCE-2E67A641296F}"/>
              </a:ext>
            </a:extLst>
          </p:cNvPr>
          <p:cNvSpPr>
            <a:spLocks noGrp="1"/>
          </p:cNvSpPr>
          <p:nvPr>
            <p:ph type="title"/>
          </p:nvPr>
        </p:nvSpPr>
        <p:spPr>
          <a:xfrm>
            <a:off x="1215148" y="390542"/>
            <a:ext cx="10138651" cy="986631"/>
          </a:xfrm>
        </p:spPr>
        <p:txBody>
          <a:bodyPr>
            <a:normAutofit/>
          </a:bodyPr>
          <a:lstStyle/>
          <a:p>
            <a:r>
              <a:rPr lang="en-US" sz="4800" b="1" dirty="0"/>
              <a:t>Building Skills: Partner Activity</a:t>
            </a:r>
          </a:p>
        </p:txBody>
      </p:sp>
      <p:graphicFrame>
        <p:nvGraphicFramePr>
          <p:cNvPr id="4" name="Table 3">
            <a:extLst>
              <a:ext uri="{FF2B5EF4-FFF2-40B4-BE49-F238E27FC236}">
                <a16:creationId xmlns:a16="http://schemas.microsoft.com/office/drawing/2014/main" id="{882171FE-60EE-B7C6-5CDE-3EFA55100AD8}"/>
              </a:ext>
            </a:extLst>
          </p:cNvPr>
          <p:cNvGraphicFramePr>
            <a:graphicFrameLocks noGrp="1"/>
          </p:cNvGraphicFramePr>
          <p:nvPr>
            <p:extLst>
              <p:ext uri="{D42A27DB-BD31-4B8C-83A1-F6EECF244321}">
                <p14:modId xmlns:p14="http://schemas.microsoft.com/office/powerpoint/2010/main" val="1339693997"/>
              </p:ext>
            </p:extLst>
          </p:nvPr>
        </p:nvGraphicFramePr>
        <p:xfrm>
          <a:off x="673100" y="1866900"/>
          <a:ext cx="10845799" cy="4522676"/>
        </p:xfrm>
        <a:graphic>
          <a:graphicData uri="http://schemas.openxmlformats.org/drawingml/2006/table">
            <a:tbl>
              <a:tblPr firstRow="1" bandRow="1">
                <a:tableStyleId>{69012ECD-51FC-41F1-AA8D-1B2483CD663E}</a:tableStyleId>
              </a:tblPr>
              <a:tblGrid>
                <a:gridCol w="2489200">
                  <a:extLst>
                    <a:ext uri="{9D8B030D-6E8A-4147-A177-3AD203B41FA5}">
                      <a16:colId xmlns:a16="http://schemas.microsoft.com/office/drawing/2014/main" val="3270804256"/>
                    </a:ext>
                  </a:extLst>
                </a:gridCol>
                <a:gridCol w="4068453">
                  <a:extLst>
                    <a:ext uri="{9D8B030D-6E8A-4147-A177-3AD203B41FA5}">
                      <a16:colId xmlns:a16="http://schemas.microsoft.com/office/drawing/2014/main" val="514180999"/>
                    </a:ext>
                  </a:extLst>
                </a:gridCol>
                <a:gridCol w="4288146">
                  <a:extLst>
                    <a:ext uri="{9D8B030D-6E8A-4147-A177-3AD203B41FA5}">
                      <a16:colId xmlns:a16="http://schemas.microsoft.com/office/drawing/2014/main" val="3728818291"/>
                    </a:ext>
                  </a:extLst>
                </a:gridCol>
              </a:tblGrid>
              <a:tr h="831095">
                <a:tc>
                  <a:txBody>
                    <a:bodyPr/>
                    <a:lstStyle/>
                    <a:p>
                      <a:pPr algn="ctr"/>
                      <a:r>
                        <a:rPr lang="en-US" sz="2000" dirty="0">
                          <a:solidFill>
                            <a:srgbClr val="00325E"/>
                          </a:solidFill>
                        </a:rPr>
                        <a:t>Schoolwide Expectation</a:t>
                      </a:r>
                      <a:endParaRPr lang="en-US" sz="2000" dirty="0">
                        <a:solidFill>
                          <a:srgbClr val="00325E"/>
                        </a:solidFill>
                        <a:latin typeface="+mn-lt"/>
                      </a:endParaRPr>
                    </a:p>
                  </a:txBody>
                  <a:tcPr>
                    <a:solidFill>
                      <a:srgbClr val="5BD8B0"/>
                    </a:solidFill>
                  </a:tcPr>
                </a:tc>
                <a:tc>
                  <a:txBody>
                    <a:bodyPr/>
                    <a:lstStyle/>
                    <a:p>
                      <a:pPr algn="ctr"/>
                      <a:r>
                        <a:rPr lang="en-US" sz="2000" dirty="0">
                          <a:solidFill>
                            <a:srgbClr val="00325E"/>
                          </a:solidFill>
                        </a:rPr>
                        <a:t>Classroom</a:t>
                      </a:r>
                      <a:endParaRPr lang="en-US" sz="2000" dirty="0">
                        <a:solidFill>
                          <a:srgbClr val="00325E"/>
                        </a:solidFill>
                        <a:latin typeface="+mn-lt"/>
                      </a:endParaRPr>
                    </a:p>
                  </a:txBody>
                  <a:tcPr>
                    <a:solidFill>
                      <a:srgbClr val="5BD8B0"/>
                    </a:solidFill>
                  </a:tcPr>
                </a:tc>
                <a:tc>
                  <a:txBody>
                    <a:bodyPr/>
                    <a:lstStyle/>
                    <a:p>
                      <a:pPr algn="ctr"/>
                      <a:r>
                        <a:rPr lang="en-US" sz="2000" dirty="0">
                          <a:solidFill>
                            <a:srgbClr val="00325E"/>
                          </a:solidFill>
                        </a:rPr>
                        <a:t>DESSA Skills</a:t>
                      </a:r>
                    </a:p>
                    <a:p>
                      <a:pPr algn="ctr"/>
                      <a:r>
                        <a:rPr lang="en-US" sz="1600" dirty="0">
                          <a:solidFill>
                            <a:srgbClr val="00325E"/>
                          </a:solidFill>
                        </a:rPr>
                        <a:t>(K-8 Teacher Rating Sample)</a:t>
                      </a:r>
                      <a:endParaRPr lang="en-US" sz="1600" dirty="0">
                        <a:solidFill>
                          <a:srgbClr val="00325E"/>
                        </a:solidFill>
                        <a:latin typeface="+mn-lt"/>
                      </a:endParaRPr>
                    </a:p>
                  </a:txBody>
                  <a:tcPr>
                    <a:solidFill>
                      <a:srgbClr val="5BD8B0"/>
                    </a:solidFill>
                  </a:tcPr>
                </a:tc>
                <a:extLst>
                  <a:ext uri="{0D108BD9-81ED-4DB2-BD59-A6C34878D82A}">
                    <a16:rowId xmlns:a16="http://schemas.microsoft.com/office/drawing/2014/main" val="530910543"/>
                  </a:ext>
                </a:extLst>
              </a:tr>
              <a:tr h="1306006">
                <a:tc>
                  <a:txBody>
                    <a:bodyPr/>
                    <a:lstStyle/>
                    <a:p>
                      <a:r>
                        <a:rPr lang="en-US" sz="2400" b="1" dirty="0">
                          <a:solidFill>
                            <a:srgbClr val="5BD8B0"/>
                          </a:solidFill>
                        </a:rPr>
                        <a:t>Be Safe</a:t>
                      </a:r>
                      <a:endParaRPr lang="en-US" sz="2400" b="1" dirty="0">
                        <a:solidFill>
                          <a:srgbClr val="5BD8B0"/>
                        </a:solidFill>
                        <a:latin typeface="+mn-lt"/>
                      </a:endParaRPr>
                    </a:p>
                  </a:txBody>
                  <a:tcPr/>
                </a:tc>
                <a:tc>
                  <a:txBody>
                    <a:bodyPr/>
                    <a:lstStyle/>
                    <a:p>
                      <a:pPr marL="171450" lvl="0" indent="-171450">
                        <a:buFont typeface="Arial" panose="020B0604020202020204" pitchFamily="34" charset="0"/>
                        <a:buChar char="•"/>
                      </a:pPr>
                      <a:r>
                        <a:rPr lang="en-US" sz="1600" b="0" u="none" strike="noStrike" cap="none" dirty="0">
                          <a:solidFill>
                            <a:srgbClr val="00325E"/>
                          </a:solidFill>
                          <a:effectLst/>
                          <a:sym typeface="Arial"/>
                        </a:rPr>
                        <a:t>Walk at all times</a:t>
                      </a:r>
                    </a:p>
                    <a:p>
                      <a:pPr marL="171450" indent="-171450">
                        <a:buFont typeface="Arial" panose="020B0604020202020204" pitchFamily="34" charset="0"/>
                        <a:buChar char="•"/>
                      </a:pPr>
                      <a:r>
                        <a:rPr lang="en-US" sz="1600" b="0" u="none" strike="noStrike" cap="none" dirty="0">
                          <a:solidFill>
                            <a:srgbClr val="00325E"/>
                          </a:solidFill>
                          <a:effectLst/>
                          <a:sym typeface="Arial"/>
                        </a:rPr>
                        <a:t>Keep hands, feet and objects to yourself</a:t>
                      </a:r>
                      <a:r>
                        <a:rPr lang="en-US" sz="1600" dirty="0">
                          <a:solidFill>
                            <a:srgbClr val="00325E"/>
                          </a:solidFill>
                          <a:effectLst/>
                        </a:rPr>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u="none" strike="noStrike" cap="none" dirty="0">
                          <a:solidFill>
                            <a:srgbClr val="00325E"/>
                          </a:solidFill>
                          <a:effectLst/>
                          <a:sym typeface="Arial"/>
                        </a:rPr>
                        <a:t>Use classroom materials appropriately</a:t>
                      </a:r>
                      <a:endParaRPr lang="en-US" sz="1600" b="0" i="0" u="none" strike="noStrike" cap="none" dirty="0">
                        <a:solidFill>
                          <a:srgbClr val="00325E"/>
                        </a:solidFill>
                        <a:effectLst/>
                        <a:latin typeface="+mn-lt"/>
                        <a:ea typeface="Arial"/>
                        <a:cs typeface="Arial"/>
                        <a:sym typeface="Arial"/>
                      </a:endParaRPr>
                    </a:p>
                  </a:txBody>
                  <a:tcPr/>
                </a:tc>
                <a:tc>
                  <a:txBody>
                    <a:bodyPr/>
                    <a:lstStyle/>
                    <a:p>
                      <a:pPr marL="171450" indent="-171450">
                        <a:buFont typeface="Arial" panose="020B0604020202020204" pitchFamily="34" charset="0"/>
                        <a:buChar char="•"/>
                      </a:pPr>
                      <a:r>
                        <a:rPr lang="en-US" sz="1600" dirty="0">
                          <a:solidFill>
                            <a:srgbClr val="00325E"/>
                          </a:solidFill>
                        </a:rPr>
                        <a:t>Stay focused despite a distraction (SM)</a:t>
                      </a:r>
                    </a:p>
                    <a:p>
                      <a:pPr marL="171450" indent="-171450">
                        <a:buFont typeface="Arial" panose="020B0604020202020204" pitchFamily="34" charset="0"/>
                        <a:buChar char="•"/>
                      </a:pPr>
                      <a:r>
                        <a:rPr lang="en-US" sz="1600" dirty="0">
                          <a:solidFill>
                            <a:srgbClr val="00325E"/>
                          </a:solidFill>
                        </a:rPr>
                        <a:t>Think before they acted (SM)</a:t>
                      </a:r>
                      <a:endParaRPr lang="en-US" sz="1600" dirty="0">
                        <a:solidFill>
                          <a:srgbClr val="00325E"/>
                        </a:solidFill>
                        <a:latin typeface="+mn-lt"/>
                      </a:endParaRPr>
                    </a:p>
                  </a:txBody>
                  <a:tcPr/>
                </a:tc>
                <a:extLst>
                  <a:ext uri="{0D108BD9-81ED-4DB2-BD59-A6C34878D82A}">
                    <a16:rowId xmlns:a16="http://schemas.microsoft.com/office/drawing/2014/main" val="1174591743"/>
                  </a:ext>
                </a:extLst>
              </a:tr>
              <a:tr h="831095">
                <a:tc>
                  <a:txBody>
                    <a:bodyPr/>
                    <a:lstStyle/>
                    <a:p>
                      <a:r>
                        <a:rPr lang="en-US" sz="2400" b="1" dirty="0">
                          <a:solidFill>
                            <a:srgbClr val="5BD8B0"/>
                          </a:solidFill>
                        </a:rPr>
                        <a:t>Be Respectful</a:t>
                      </a:r>
                      <a:endParaRPr lang="en-US" sz="2400" b="1" dirty="0">
                        <a:solidFill>
                          <a:srgbClr val="5BD8B0"/>
                        </a:solidFill>
                        <a:latin typeface="+mn-lt"/>
                      </a:endParaRPr>
                    </a:p>
                  </a:txBody>
                  <a:tcPr/>
                </a:tc>
                <a:tc>
                  <a:txBody>
                    <a:bodyPr/>
                    <a:lstStyle/>
                    <a:p>
                      <a:pPr marL="171450" lvl="0" indent="-171450">
                        <a:buFont typeface="Arial" panose="020B0604020202020204" pitchFamily="34" charset="0"/>
                        <a:buChar char="•"/>
                      </a:pPr>
                      <a:r>
                        <a:rPr lang="en-US" sz="1600" b="0" u="none" strike="noStrike" cap="none" dirty="0">
                          <a:solidFill>
                            <a:srgbClr val="00325E"/>
                          </a:solidFill>
                          <a:effectLst/>
                          <a:sym typeface="Arial"/>
                        </a:rPr>
                        <a:t>Follow instructions</a:t>
                      </a:r>
                    </a:p>
                    <a:p>
                      <a:pPr marL="171450" lvl="0" indent="-171450">
                        <a:buFont typeface="Arial" panose="020B0604020202020204" pitchFamily="34" charset="0"/>
                        <a:buChar char="•"/>
                      </a:pPr>
                      <a:r>
                        <a:rPr lang="en-US" sz="1600" b="0" u="none" strike="noStrike" cap="none" dirty="0">
                          <a:solidFill>
                            <a:srgbClr val="00325E"/>
                          </a:solidFill>
                          <a:effectLst/>
                          <a:sym typeface="Arial"/>
                        </a:rPr>
                        <a:t>Use kind words and actions</a:t>
                      </a:r>
                      <a:endParaRPr lang="en-US" sz="1600" b="0" i="0" u="none" strike="noStrike" cap="none" dirty="0">
                        <a:solidFill>
                          <a:srgbClr val="00325E"/>
                        </a:solidFill>
                        <a:effectLst/>
                        <a:latin typeface="+mn-lt"/>
                        <a:ea typeface="Arial"/>
                        <a:cs typeface="Arial"/>
                        <a:sym typeface="Arial"/>
                      </a:endParaRPr>
                    </a:p>
                  </a:txBody>
                  <a:tcPr/>
                </a:tc>
                <a:tc>
                  <a:txBody>
                    <a:bodyPr/>
                    <a:lstStyle/>
                    <a:p>
                      <a:endParaRPr lang="en-US" sz="1200" dirty="0">
                        <a:solidFill>
                          <a:schemeClr val="accent2"/>
                        </a:solidFill>
                      </a:endParaRPr>
                    </a:p>
                    <a:p>
                      <a:endParaRPr lang="en-US" sz="1200" dirty="0">
                        <a:solidFill>
                          <a:schemeClr val="accent2"/>
                        </a:solidFill>
                      </a:endParaRPr>
                    </a:p>
                    <a:p>
                      <a:endParaRPr lang="en-US" sz="1200" dirty="0">
                        <a:solidFill>
                          <a:schemeClr val="accent2"/>
                        </a:solidFill>
                        <a:latin typeface="+mn-lt"/>
                      </a:endParaRPr>
                    </a:p>
                  </a:txBody>
                  <a:tcPr/>
                </a:tc>
                <a:extLst>
                  <a:ext uri="{0D108BD9-81ED-4DB2-BD59-A6C34878D82A}">
                    <a16:rowId xmlns:a16="http://schemas.microsoft.com/office/drawing/2014/main" val="3416894187"/>
                  </a:ext>
                </a:extLst>
              </a:tr>
              <a:tr h="1543462">
                <a:tc>
                  <a:txBody>
                    <a:bodyPr/>
                    <a:lstStyle/>
                    <a:p>
                      <a:r>
                        <a:rPr lang="en-US" sz="2400" b="1" dirty="0">
                          <a:solidFill>
                            <a:srgbClr val="5BD8B0"/>
                          </a:solidFill>
                        </a:rPr>
                        <a:t>Be Responsible</a:t>
                      </a:r>
                      <a:endParaRPr lang="en-US" sz="2400" b="1" dirty="0">
                        <a:solidFill>
                          <a:srgbClr val="5BD8B0"/>
                        </a:solidFill>
                        <a:latin typeface="+mn-lt"/>
                      </a:endParaRPr>
                    </a:p>
                  </a:txBody>
                  <a:tcPr/>
                </a:tc>
                <a:tc>
                  <a:txBody>
                    <a:bodyPr/>
                    <a:lstStyle/>
                    <a:p>
                      <a:pPr marL="171450" lvl="0" indent="-171450">
                        <a:buFont typeface="Arial" panose="020B0604020202020204" pitchFamily="34" charset="0"/>
                        <a:buChar char="•"/>
                      </a:pPr>
                      <a:r>
                        <a:rPr lang="en-US" sz="1600" b="0" u="none" strike="noStrike" cap="none" dirty="0">
                          <a:solidFill>
                            <a:srgbClr val="00325E"/>
                          </a:solidFill>
                          <a:effectLst/>
                          <a:sym typeface="Arial"/>
                        </a:rPr>
                        <a:t>Pay attention to your teacher</a:t>
                      </a:r>
                    </a:p>
                    <a:p>
                      <a:pPr marL="171450" lvl="0" indent="-171450">
                        <a:buFont typeface="Arial" panose="020B0604020202020204" pitchFamily="34" charset="0"/>
                        <a:buChar char="•"/>
                      </a:pPr>
                      <a:r>
                        <a:rPr lang="en-US" sz="1600" b="0" u="none" strike="noStrike" cap="none" dirty="0">
                          <a:solidFill>
                            <a:srgbClr val="00325E"/>
                          </a:solidFill>
                          <a:effectLst/>
                          <a:sym typeface="Arial"/>
                        </a:rPr>
                        <a:t>Raise your hand to speak</a:t>
                      </a:r>
                      <a:r>
                        <a:rPr lang="en-US" sz="1600" dirty="0">
                          <a:solidFill>
                            <a:srgbClr val="00325E"/>
                          </a:solidFill>
                          <a:effectLst/>
                        </a:rPr>
                        <a:t> </a:t>
                      </a:r>
                    </a:p>
                    <a:p>
                      <a:pPr marL="171450" lvl="0" indent="-171450">
                        <a:buFont typeface="Arial" panose="020B0604020202020204" pitchFamily="34" charset="0"/>
                        <a:buChar char="•"/>
                      </a:pPr>
                      <a:r>
                        <a:rPr lang="en-US" sz="1600" b="0" u="none" strike="noStrike" cap="none" dirty="0">
                          <a:solidFill>
                            <a:srgbClr val="00325E"/>
                          </a:solidFill>
                          <a:effectLst/>
                          <a:sym typeface="Arial"/>
                        </a:rPr>
                        <a:t>Be ready to learn</a:t>
                      </a:r>
                    </a:p>
                    <a:p>
                      <a:pPr marL="171450" lvl="0" indent="-171450">
                        <a:buFont typeface="Arial" panose="020B0604020202020204" pitchFamily="34" charset="0"/>
                        <a:buChar char="•"/>
                      </a:pPr>
                      <a:r>
                        <a:rPr lang="en-US" sz="1600" b="0" u="none" strike="noStrike" cap="none" dirty="0">
                          <a:solidFill>
                            <a:srgbClr val="00325E"/>
                          </a:solidFill>
                          <a:effectLst/>
                          <a:sym typeface="Arial"/>
                        </a:rPr>
                        <a:t>Try your best</a:t>
                      </a:r>
                    </a:p>
                    <a:p>
                      <a:pPr marL="171450" lvl="0" indent="-171450">
                        <a:buFont typeface="Arial" panose="020B0604020202020204" pitchFamily="34" charset="0"/>
                        <a:buChar char="•"/>
                      </a:pPr>
                      <a:r>
                        <a:rPr lang="en-US" sz="1600" b="0" u="none" strike="noStrike" cap="none" dirty="0">
                          <a:solidFill>
                            <a:srgbClr val="00325E"/>
                          </a:solidFill>
                          <a:effectLst/>
                          <a:sym typeface="Arial"/>
                        </a:rPr>
                        <a:t>Stay on task</a:t>
                      </a:r>
                    </a:p>
                    <a:p>
                      <a:pPr marL="171450" lvl="0" indent="-171450">
                        <a:buFont typeface="Arial" panose="020B0604020202020204" pitchFamily="34" charset="0"/>
                        <a:buChar char="•"/>
                      </a:pPr>
                      <a:r>
                        <a:rPr lang="en-US" sz="1600" b="0" u="none" strike="noStrike" cap="none" dirty="0">
                          <a:solidFill>
                            <a:srgbClr val="00325E"/>
                          </a:solidFill>
                          <a:effectLst/>
                          <a:sym typeface="Arial"/>
                        </a:rPr>
                        <a:t>Participate</a:t>
                      </a:r>
                      <a:r>
                        <a:rPr lang="en-US" sz="1600" dirty="0">
                          <a:solidFill>
                            <a:srgbClr val="00325E"/>
                          </a:solidFill>
                          <a:effectLst/>
                        </a:rPr>
                        <a:t> </a:t>
                      </a:r>
                      <a:endParaRPr lang="en-US" sz="1600" dirty="0">
                        <a:solidFill>
                          <a:srgbClr val="00325E"/>
                        </a:solidFill>
                        <a:latin typeface="+mn-lt"/>
                      </a:endParaRPr>
                    </a:p>
                  </a:txBody>
                  <a:tcPr/>
                </a:tc>
                <a:tc>
                  <a:txBody>
                    <a:bodyPr/>
                    <a:lstStyle/>
                    <a:p>
                      <a:endParaRPr lang="en-US" sz="1200" dirty="0">
                        <a:solidFill>
                          <a:schemeClr val="accent2"/>
                        </a:solidFill>
                        <a:latin typeface="+mn-lt"/>
                      </a:endParaRPr>
                    </a:p>
                  </a:txBody>
                  <a:tcPr/>
                </a:tc>
                <a:extLst>
                  <a:ext uri="{0D108BD9-81ED-4DB2-BD59-A6C34878D82A}">
                    <a16:rowId xmlns:a16="http://schemas.microsoft.com/office/drawing/2014/main" val="2322905561"/>
                  </a:ext>
                </a:extLst>
              </a:tr>
            </a:tbl>
          </a:graphicData>
        </a:graphic>
      </p:graphicFrame>
    </p:spTree>
    <p:custDataLst>
      <p:tags r:id="rId1"/>
    </p:custDataLst>
    <p:extLst>
      <p:ext uri="{BB962C8B-B14F-4D97-AF65-F5344CB8AC3E}">
        <p14:creationId xmlns:p14="http://schemas.microsoft.com/office/powerpoint/2010/main" val="268552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6C5E-A2C2-9B35-4199-950E08797F68}"/>
              </a:ext>
            </a:extLst>
          </p:cNvPr>
          <p:cNvSpPr>
            <a:spLocks noGrp="1"/>
          </p:cNvSpPr>
          <p:nvPr>
            <p:ph type="title"/>
          </p:nvPr>
        </p:nvSpPr>
        <p:spPr/>
        <p:txBody>
          <a:bodyPr>
            <a:normAutofit/>
          </a:bodyPr>
          <a:lstStyle/>
          <a:p>
            <a:r>
              <a:rPr lang="en-US" sz="3600" b="1" dirty="0"/>
              <a:t>PBIS at </a:t>
            </a:r>
            <a:r>
              <a:rPr lang="en-US" sz="3600" b="1" i="1" dirty="0"/>
              <a:t>(Insert School Name) </a:t>
            </a:r>
          </a:p>
        </p:txBody>
      </p:sp>
      <p:graphicFrame>
        <p:nvGraphicFramePr>
          <p:cNvPr id="9" name="Table 8">
            <a:extLst>
              <a:ext uri="{FF2B5EF4-FFF2-40B4-BE49-F238E27FC236}">
                <a16:creationId xmlns:a16="http://schemas.microsoft.com/office/drawing/2014/main" id="{B1BBCFFB-53E9-3BA2-98F4-08AE6E4D490A}"/>
              </a:ext>
            </a:extLst>
          </p:cNvPr>
          <p:cNvGraphicFramePr>
            <a:graphicFrameLocks noGrp="1"/>
          </p:cNvGraphicFramePr>
          <p:nvPr>
            <p:extLst>
              <p:ext uri="{D42A27DB-BD31-4B8C-83A1-F6EECF244321}">
                <p14:modId xmlns:p14="http://schemas.microsoft.com/office/powerpoint/2010/main" val="429267187"/>
              </p:ext>
            </p:extLst>
          </p:nvPr>
        </p:nvGraphicFramePr>
        <p:xfrm>
          <a:off x="673100" y="1933731"/>
          <a:ext cx="10744199" cy="4611424"/>
        </p:xfrm>
        <a:graphic>
          <a:graphicData uri="http://schemas.openxmlformats.org/drawingml/2006/table">
            <a:tbl>
              <a:tblPr firstRow="1" bandRow="1">
                <a:tableStyleId>{69012ECD-51FC-41F1-AA8D-1B2483CD663E}</a:tableStyleId>
              </a:tblPr>
              <a:tblGrid>
                <a:gridCol w="3102879">
                  <a:extLst>
                    <a:ext uri="{9D8B030D-6E8A-4147-A177-3AD203B41FA5}">
                      <a16:colId xmlns:a16="http://schemas.microsoft.com/office/drawing/2014/main" val="3270804256"/>
                    </a:ext>
                  </a:extLst>
                </a:gridCol>
                <a:gridCol w="3677662">
                  <a:extLst>
                    <a:ext uri="{9D8B030D-6E8A-4147-A177-3AD203B41FA5}">
                      <a16:colId xmlns:a16="http://schemas.microsoft.com/office/drawing/2014/main" val="514180999"/>
                    </a:ext>
                  </a:extLst>
                </a:gridCol>
                <a:gridCol w="3963658">
                  <a:extLst>
                    <a:ext uri="{9D8B030D-6E8A-4147-A177-3AD203B41FA5}">
                      <a16:colId xmlns:a16="http://schemas.microsoft.com/office/drawing/2014/main" val="3728818291"/>
                    </a:ext>
                  </a:extLst>
                </a:gridCol>
              </a:tblGrid>
              <a:tr h="589563">
                <a:tc>
                  <a:txBody>
                    <a:bodyPr/>
                    <a:lstStyle/>
                    <a:p>
                      <a:pPr algn="ctr"/>
                      <a:r>
                        <a:rPr lang="en-US" sz="2000" dirty="0">
                          <a:solidFill>
                            <a:srgbClr val="00325E"/>
                          </a:solidFill>
                        </a:rPr>
                        <a:t>Schoolwide Expectation</a:t>
                      </a:r>
                      <a:endParaRPr lang="en-US" sz="2000" dirty="0">
                        <a:solidFill>
                          <a:srgbClr val="00325E"/>
                        </a:solidFill>
                        <a:latin typeface="+mn-lt"/>
                      </a:endParaRPr>
                    </a:p>
                  </a:txBody>
                  <a:tcPr>
                    <a:solidFill>
                      <a:srgbClr val="FFC34A"/>
                    </a:solidFill>
                  </a:tcPr>
                </a:tc>
                <a:tc>
                  <a:txBody>
                    <a:bodyPr/>
                    <a:lstStyle/>
                    <a:p>
                      <a:pPr algn="ctr"/>
                      <a:r>
                        <a:rPr lang="en-US" sz="2000" dirty="0">
                          <a:solidFill>
                            <a:srgbClr val="00325E"/>
                          </a:solidFill>
                        </a:rPr>
                        <a:t>Classroom</a:t>
                      </a:r>
                      <a:endParaRPr lang="en-US" sz="2000" dirty="0">
                        <a:solidFill>
                          <a:srgbClr val="00325E"/>
                        </a:solidFill>
                        <a:latin typeface="+mn-lt"/>
                      </a:endParaRPr>
                    </a:p>
                  </a:txBody>
                  <a:tcPr>
                    <a:solidFill>
                      <a:srgbClr val="FFC34A"/>
                    </a:solidFill>
                  </a:tcPr>
                </a:tc>
                <a:tc>
                  <a:txBody>
                    <a:bodyPr/>
                    <a:lstStyle/>
                    <a:p>
                      <a:pPr algn="ctr"/>
                      <a:r>
                        <a:rPr lang="en-US" sz="2000" dirty="0">
                          <a:solidFill>
                            <a:srgbClr val="00325E"/>
                          </a:solidFill>
                        </a:rPr>
                        <a:t>DESSA Skills</a:t>
                      </a:r>
                      <a:endParaRPr lang="en-US" sz="1600" dirty="0">
                        <a:solidFill>
                          <a:srgbClr val="00325E"/>
                        </a:solidFill>
                        <a:latin typeface="+mn-lt"/>
                      </a:endParaRPr>
                    </a:p>
                  </a:txBody>
                  <a:tcPr>
                    <a:solidFill>
                      <a:srgbClr val="FFC34A"/>
                    </a:solidFill>
                  </a:tcPr>
                </a:tc>
                <a:extLst>
                  <a:ext uri="{0D108BD9-81ED-4DB2-BD59-A6C34878D82A}">
                    <a16:rowId xmlns:a16="http://schemas.microsoft.com/office/drawing/2014/main" val="530910543"/>
                  </a:ext>
                </a:extLst>
              </a:tr>
              <a:tr h="798976">
                <a:tc>
                  <a:txBody>
                    <a:bodyPr/>
                    <a:lstStyle/>
                    <a:p>
                      <a:endParaRPr lang="en-US" sz="1800" dirty="0">
                        <a:solidFill>
                          <a:schemeClr val="accent2"/>
                        </a:solidFill>
                        <a:latin typeface="+mn-lt"/>
                      </a:endParaRPr>
                    </a:p>
                  </a:txBody>
                  <a:tcPr/>
                </a:tc>
                <a:tc>
                  <a:txBody>
                    <a:bodyPr/>
                    <a:lstStyle/>
                    <a:p>
                      <a:pPr marL="171450" lvl="0" indent="-171450">
                        <a:buFont typeface="Arial" panose="020B0604020202020204" pitchFamily="34" charset="0"/>
                        <a:buChar char="•"/>
                      </a:pPr>
                      <a:endParaRPr lang="en-US" sz="1200" b="0" i="0" u="none" strike="noStrike" cap="none" dirty="0">
                        <a:solidFill>
                          <a:schemeClr val="accent2"/>
                        </a:solidFill>
                        <a:effectLst/>
                        <a:latin typeface="+mn-lt"/>
                        <a:ea typeface="Arial"/>
                        <a:cs typeface="Arial"/>
                        <a:sym typeface="Arial"/>
                      </a:endParaRPr>
                    </a:p>
                  </a:txBody>
                  <a:tcPr/>
                </a:tc>
                <a:tc>
                  <a:txBody>
                    <a:bodyPr/>
                    <a:lstStyle/>
                    <a:p>
                      <a:pPr marL="171450" indent="-171450">
                        <a:buFont typeface="Arial" panose="020B0604020202020204" pitchFamily="34" charset="0"/>
                        <a:buChar char="•"/>
                      </a:pPr>
                      <a:endParaRPr lang="en-US" sz="1200" dirty="0">
                        <a:solidFill>
                          <a:schemeClr val="accent2"/>
                        </a:solidFill>
                        <a:latin typeface="+mn-lt"/>
                      </a:endParaRPr>
                    </a:p>
                  </a:txBody>
                  <a:tcPr/>
                </a:tc>
                <a:extLst>
                  <a:ext uri="{0D108BD9-81ED-4DB2-BD59-A6C34878D82A}">
                    <a16:rowId xmlns:a16="http://schemas.microsoft.com/office/drawing/2014/main" val="1174591743"/>
                  </a:ext>
                </a:extLst>
              </a:tr>
              <a:tr h="839449">
                <a:tc>
                  <a:txBody>
                    <a:bodyPr/>
                    <a:lstStyle/>
                    <a:p>
                      <a:endParaRPr lang="en-US" sz="1800" dirty="0">
                        <a:solidFill>
                          <a:schemeClr val="accent2"/>
                        </a:solidFill>
                        <a:latin typeface="+mn-lt"/>
                      </a:endParaRPr>
                    </a:p>
                  </a:txBody>
                  <a:tcPr/>
                </a:tc>
                <a:tc>
                  <a:txBody>
                    <a:bodyPr/>
                    <a:lstStyle/>
                    <a:p>
                      <a:pPr marL="171450" lvl="0" indent="-171450">
                        <a:buFont typeface="Arial" panose="020B0604020202020204" pitchFamily="34" charset="0"/>
                        <a:buChar char="•"/>
                      </a:pPr>
                      <a:endParaRPr lang="en-US" sz="1200" b="0" i="0" u="none" strike="noStrike" cap="none" dirty="0">
                        <a:solidFill>
                          <a:schemeClr val="accent2"/>
                        </a:solidFill>
                        <a:effectLst/>
                        <a:latin typeface="+mn-lt"/>
                        <a:ea typeface="Arial"/>
                        <a:cs typeface="Arial"/>
                        <a:sym typeface="Arial"/>
                      </a:endParaRPr>
                    </a:p>
                  </a:txBody>
                  <a:tcPr/>
                </a:tc>
                <a:tc>
                  <a:txBody>
                    <a:bodyPr/>
                    <a:lstStyle/>
                    <a:p>
                      <a:endParaRPr lang="en-US" sz="1200" dirty="0">
                        <a:solidFill>
                          <a:schemeClr val="accent2"/>
                        </a:solidFill>
                        <a:latin typeface="+mn-lt"/>
                      </a:endParaRPr>
                    </a:p>
                  </a:txBody>
                  <a:tcPr/>
                </a:tc>
                <a:extLst>
                  <a:ext uri="{0D108BD9-81ED-4DB2-BD59-A6C34878D82A}">
                    <a16:rowId xmlns:a16="http://schemas.microsoft.com/office/drawing/2014/main" val="3416894187"/>
                  </a:ext>
                </a:extLst>
              </a:tr>
              <a:tr h="779488">
                <a:tc>
                  <a:txBody>
                    <a:bodyPr/>
                    <a:lstStyle/>
                    <a:p>
                      <a:endParaRPr lang="en-US" sz="1800" dirty="0">
                        <a:solidFill>
                          <a:schemeClr val="accent2"/>
                        </a:solidFill>
                        <a:latin typeface="+mn-lt"/>
                      </a:endParaRPr>
                    </a:p>
                  </a:txBody>
                  <a:tcPr/>
                </a:tc>
                <a:tc>
                  <a:txBody>
                    <a:bodyPr/>
                    <a:lstStyle/>
                    <a:p>
                      <a:pPr marL="171450" lvl="0" indent="-171450">
                        <a:buFont typeface="Arial" panose="020B0604020202020204" pitchFamily="34" charset="0"/>
                        <a:buChar char="•"/>
                      </a:pPr>
                      <a:endParaRPr lang="en-US" sz="1200" dirty="0">
                        <a:solidFill>
                          <a:schemeClr val="accent2"/>
                        </a:solidFill>
                        <a:latin typeface="+mn-lt"/>
                      </a:endParaRPr>
                    </a:p>
                  </a:txBody>
                  <a:tcPr/>
                </a:tc>
                <a:tc>
                  <a:txBody>
                    <a:bodyPr/>
                    <a:lstStyle/>
                    <a:p>
                      <a:endParaRPr lang="en-US" sz="1200" dirty="0">
                        <a:solidFill>
                          <a:schemeClr val="accent2"/>
                        </a:solidFill>
                        <a:latin typeface="+mn-lt"/>
                      </a:endParaRPr>
                    </a:p>
                  </a:txBody>
                  <a:tcPr/>
                </a:tc>
                <a:extLst>
                  <a:ext uri="{0D108BD9-81ED-4DB2-BD59-A6C34878D82A}">
                    <a16:rowId xmlns:a16="http://schemas.microsoft.com/office/drawing/2014/main" val="2322905561"/>
                  </a:ext>
                </a:extLst>
              </a:tr>
              <a:tr h="958868">
                <a:tc>
                  <a:txBody>
                    <a:bodyPr/>
                    <a:lstStyle/>
                    <a:p>
                      <a:endParaRPr lang="en-US" sz="1800" dirty="0">
                        <a:solidFill>
                          <a:schemeClr val="accent2"/>
                        </a:solidFill>
                        <a:latin typeface="+mn-lt"/>
                      </a:endParaRPr>
                    </a:p>
                  </a:txBody>
                  <a:tcPr/>
                </a:tc>
                <a:tc>
                  <a:txBody>
                    <a:bodyPr/>
                    <a:lstStyle/>
                    <a:p>
                      <a:pPr marL="171450" lvl="0" indent="-171450">
                        <a:buFont typeface="Arial" panose="020B0604020202020204" pitchFamily="34" charset="0"/>
                        <a:buChar char="•"/>
                      </a:pPr>
                      <a:endParaRPr lang="en-US" sz="1200" dirty="0">
                        <a:solidFill>
                          <a:schemeClr val="accent2"/>
                        </a:solidFill>
                        <a:latin typeface="+mn-lt"/>
                      </a:endParaRPr>
                    </a:p>
                  </a:txBody>
                  <a:tcPr/>
                </a:tc>
                <a:tc>
                  <a:txBody>
                    <a:bodyPr/>
                    <a:lstStyle/>
                    <a:p>
                      <a:endParaRPr lang="en-US" sz="1200" dirty="0">
                        <a:solidFill>
                          <a:schemeClr val="accent2"/>
                        </a:solidFill>
                        <a:latin typeface="+mn-lt"/>
                      </a:endParaRPr>
                    </a:p>
                  </a:txBody>
                  <a:tcPr/>
                </a:tc>
                <a:extLst>
                  <a:ext uri="{0D108BD9-81ED-4DB2-BD59-A6C34878D82A}">
                    <a16:rowId xmlns:a16="http://schemas.microsoft.com/office/drawing/2014/main" val="672382229"/>
                  </a:ext>
                </a:extLst>
              </a:tr>
              <a:tr h="645080">
                <a:tc>
                  <a:txBody>
                    <a:bodyPr/>
                    <a:lstStyle/>
                    <a:p>
                      <a:endParaRPr lang="en-US" sz="1800" dirty="0">
                        <a:solidFill>
                          <a:schemeClr val="accent2"/>
                        </a:solidFill>
                        <a:latin typeface="+mn-lt"/>
                      </a:endParaRPr>
                    </a:p>
                  </a:txBody>
                  <a:tcPr/>
                </a:tc>
                <a:tc>
                  <a:txBody>
                    <a:bodyPr/>
                    <a:lstStyle/>
                    <a:p>
                      <a:pPr marL="171450" lvl="0" indent="-171450">
                        <a:buFont typeface="Arial" panose="020B0604020202020204" pitchFamily="34" charset="0"/>
                        <a:buChar char="•"/>
                      </a:pPr>
                      <a:endParaRPr lang="en-US" sz="1200" dirty="0">
                        <a:solidFill>
                          <a:schemeClr val="accent2"/>
                        </a:solidFill>
                        <a:latin typeface="+mn-lt"/>
                      </a:endParaRPr>
                    </a:p>
                  </a:txBody>
                  <a:tcPr/>
                </a:tc>
                <a:tc>
                  <a:txBody>
                    <a:bodyPr/>
                    <a:lstStyle/>
                    <a:p>
                      <a:endParaRPr lang="en-US" sz="1200" dirty="0">
                        <a:solidFill>
                          <a:schemeClr val="accent2"/>
                        </a:solidFill>
                        <a:latin typeface="+mn-lt"/>
                      </a:endParaRPr>
                    </a:p>
                  </a:txBody>
                  <a:tcPr/>
                </a:tc>
                <a:extLst>
                  <a:ext uri="{0D108BD9-81ED-4DB2-BD59-A6C34878D82A}">
                    <a16:rowId xmlns:a16="http://schemas.microsoft.com/office/drawing/2014/main" val="3216484591"/>
                  </a:ext>
                </a:extLst>
              </a:tr>
            </a:tbl>
          </a:graphicData>
        </a:graphic>
      </p:graphicFrame>
    </p:spTree>
    <p:custDataLst>
      <p:tags r:id="rId1"/>
    </p:custDataLst>
    <p:extLst>
      <p:ext uri="{BB962C8B-B14F-4D97-AF65-F5344CB8AC3E}">
        <p14:creationId xmlns:p14="http://schemas.microsoft.com/office/powerpoint/2010/main" val="2530512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Growth Organization">
      <a:dk1>
        <a:srgbClr val="000000"/>
      </a:dk1>
      <a:lt1>
        <a:srgbClr val="FFFFFF"/>
      </a:lt1>
      <a:dk2>
        <a:srgbClr val="58595B"/>
      </a:dk2>
      <a:lt2>
        <a:srgbClr val="E8E8E8"/>
      </a:lt2>
      <a:accent1>
        <a:srgbClr val="004998"/>
      </a:accent1>
      <a:accent2>
        <a:srgbClr val="8DC956"/>
      </a:accent2>
      <a:accent3>
        <a:srgbClr val="67B3DD"/>
      </a:accent3>
      <a:accent4>
        <a:srgbClr val="D9EDC7"/>
      </a:accent4>
      <a:accent5>
        <a:srgbClr val="CDE6F3"/>
      </a:accent5>
      <a:accent6>
        <a:srgbClr val="0380C3"/>
      </a:accent6>
      <a:hlink>
        <a:srgbClr val="86BC24"/>
      </a:hlink>
      <a:folHlink>
        <a:srgbClr val="1B28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E169AC3E-6C90-48FE-95E0-DF16305747A7}" vid="{12E8DCC2-4D35-4AA4-B108-7F8F2803BC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35dc268-5597-4ef9-843e-319efa1f772d" xsi:nil="true"/>
    <lcf76f155ced4ddcb4097134ff3c332f xmlns="7627477e-2d09-447b-ae1d-56cec2f273f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81DFF13C31514C9FCC960E56A7F10C" ma:contentTypeVersion="12" ma:contentTypeDescription="Create a new document." ma:contentTypeScope="" ma:versionID="2e44800a0d41b066937b857ab556cac9">
  <xsd:schema xmlns:xsd="http://www.w3.org/2001/XMLSchema" xmlns:xs="http://www.w3.org/2001/XMLSchema" xmlns:p="http://schemas.microsoft.com/office/2006/metadata/properties" xmlns:ns2="7627477e-2d09-447b-ae1d-56cec2f273fe" xmlns:ns3="335dc268-5597-4ef9-843e-319efa1f772d" targetNamespace="http://schemas.microsoft.com/office/2006/metadata/properties" ma:root="true" ma:fieldsID="9ce319a4511315c88b34f6f567987ae0" ns2:_="" ns3:_="">
    <xsd:import namespace="7627477e-2d09-447b-ae1d-56cec2f273fe"/>
    <xsd:import namespace="335dc268-5597-4ef9-843e-319efa1f77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27477e-2d09-447b-ae1d-56cec2f27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30c6cff-633c-440f-9beb-d59977b4816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5dc268-5597-4ef9-843e-319efa1f772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a68faa-ed50-4ed9-bd04-aa0e6a00b5c4}" ma:internalName="TaxCatchAll" ma:showField="CatchAllData" ma:web="335dc268-5597-4ef9-843e-319efa1f77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E3C153-167A-4F4C-8273-BB2586AD498B}">
  <ds:schemaRefs>
    <ds:schemaRef ds:uri="http://schemas.microsoft.com/sharepoint/v3/contenttype/forms"/>
  </ds:schemaRefs>
</ds:datastoreItem>
</file>

<file path=customXml/itemProps2.xml><?xml version="1.0" encoding="utf-8"?>
<ds:datastoreItem xmlns:ds="http://schemas.openxmlformats.org/officeDocument/2006/customXml" ds:itemID="{D1C96D1F-5740-4188-8DE5-BAA5184E05EB}">
  <ds:schemaRefs>
    <ds:schemaRef ds:uri="335dc268-5597-4ef9-843e-319efa1f772d"/>
    <ds:schemaRef ds:uri="http://schemas.microsoft.com/office/2006/documentManagement/types"/>
    <ds:schemaRef ds:uri="http://purl.org/dc/elements/1.1/"/>
    <ds:schemaRef ds:uri="http://schemas.microsoft.com/office/2006/metadata/properties"/>
    <ds:schemaRef ds:uri="http://purl.org/dc/dcmitype/"/>
    <ds:schemaRef ds:uri="http://purl.org/dc/terms/"/>
    <ds:schemaRef ds:uri="7627477e-2d09-447b-ae1d-56cec2f273fe"/>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804FEFB-5462-43FD-A37C-95AB2E4CD737}">
  <ds:schemaRefs>
    <ds:schemaRef ds:uri="335dc268-5597-4ef9-843e-319efa1f772d"/>
    <ds:schemaRef ds:uri="7627477e-2d09-447b-ae1d-56cec2f273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Tema de Office</Template>
  <TotalTime>4501</TotalTime>
  <Words>977</Words>
  <Application>Microsoft Office PowerPoint</Application>
  <PresentationFormat>Widescreen</PresentationFormat>
  <Paragraphs>74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Gotham</vt:lpstr>
      <vt:lpstr>Tema de Office</vt:lpstr>
      <vt:lpstr>How to use this resource</vt:lpstr>
      <vt:lpstr>DESSA &amp; PBIS Alignment</vt:lpstr>
      <vt:lpstr>PBIS &amp; DESSA Skills Alignment</vt:lpstr>
      <vt:lpstr>Building Skills: Partner Activity</vt:lpstr>
      <vt:lpstr>PBIS at (Insert School Name)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Sandherr, Jim</dc:creator>
  <cp:lastModifiedBy>Katy Kizer</cp:lastModifiedBy>
  <cp:revision>18</cp:revision>
  <dcterms:created xsi:type="dcterms:W3CDTF">2024-12-03T14:59:02Z</dcterms:created>
  <dcterms:modified xsi:type="dcterms:W3CDTF">2025-03-06T20:39:45Z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0x010100AE81DFF13C31514C9FCC960E56A7F10C</vt:lpwstr>
  </property>
  <property fmtid="{D5CDD505-2E9C-101B-9397-08002B2CF9AE}" pid="3" name="MediaServiceImageTags">
    <vt:lpwstr/>
  </property>
  <property fmtid="{D5CDD505-2E9C-101B-9397-08002B2CF9AE}" pid="4" name="ArticulateGUID">
    <vt:lpwstr>797C1D69-96BF-4CF2-93A9-B5D8530090EB</vt:lpwstr>
  </property>
  <property fmtid="{D5CDD505-2E9C-101B-9397-08002B2CF9AE}" pid="5" name="ArticulatePath">
    <vt:lpwstr>DESSA SYSTEM TEMPLATE 2025</vt:lpwstr>
  </property>
</Properties>
</file>