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4"/>
  </p:sldMasterIdLst>
  <p:notesMasterIdLst>
    <p:notesMasterId r:id="rId9"/>
  </p:notesMasterIdLst>
  <p:handoutMasterIdLst>
    <p:handoutMasterId r:id="rId10"/>
  </p:handoutMasterIdLst>
  <p:sldIdLst>
    <p:sldId id="291" r:id="rId5"/>
    <p:sldId id="288" r:id="rId6"/>
    <p:sldId id="289" r:id="rId7"/>
    <p:sldId id="290" r:id="rId8"/>
  </p:sldIdLst>
  <p:sldSz cx="9144000" cy="5143500" type="screen16x9"/>
  <p:notesSz cx="6858000" cy="9144000"/>
  <p:embeddedFontLst>
    <p:embeddedFont>
      <p:font typeface="Gotham" panose="020B0604020202020204" charset="0"/>
      <p:regular r:id="rId11"/>
      <p:bold r:id="rId12"/>
      <p:italic r:id="rId13"/>
      <p:boldItalic r:id="rId14"/>
    </p:embeddedFont>
    <p:embeddedFont>
      <p:font typeface="Montserrat" panose="00000500000000000000" pitchFamily="2" charset="0"/>
      <p:regular r:id="rId15"/>
      <p:bold r:id="rId16"/>
      <p:italic r:id="rId17"/>
      <p:boldItalic r:id="rId18"/>
    </p:embeddedFont>
  </p:embeddedFontLst>
  <p:custDataLst>
    <p:tags r:id="rId19"/>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58171B-D8BA-F71A-8D62-FC114A058971}" name="Alexandra Baker" initials="" userId="S::abaker@apertureed.com::333686e7-2f0b-42ce-84b8-f76d7b79f4b8" providerId="AD"/>
  <p188:author id="{6E706992-6FA6-2CE3-34AA-FE91DD65428C}" name="Katy Kizer" initials="KK" userId="S::kkizer@apertureed.com::4c25d5a3-bd6c-4e3c-8414-fa10ef5095e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8ED"/>
    <a:srgbClr val="FFFFFF"/>
    <a:srgbClr val="F7C461"/>
    <a:srgbClr val="4286F5"/>
    <a:srgbClr val="7CD4B1"/>
    <a:srgbClr val="00325B"/>
    <a:srgbClr val="34B6E4"/>
    <a:srgbClr val="AFAFAF"/>
    <a:srgbClr val="053657"/>
    <a:srgbClr val="7476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D11E95A-CA02-4DD2-B3AE-B5CEAF39A960}">
  <a:tblStyle styleId="{6D11E95A-CA02-4DD2-B3AE-B5CEAF39A960}"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88" autoAdjust="0"/>
    <p:restoredTop sz="70028" autoAdjust="0"/>
  </p:normalViewPr>
  <p:slideViewPr>
    <p:cSldViewPr snapToGrid="0">
      <p:cViewPr varScale="1">
        <p:scale>
          <a:sx n="115" d="100"/>
          <a:sy n="115" d="100"/>
        </p:scale>
        <p:origin x="2010" y="108"/>
      </p:cViewPr>
      <p:guideLst/>
    </p:cSldViewPr>
  </p:slideViewPr>
  <p:notesTextViewPr>
    <p:cViewPr>
      <p:scale>
        <a:sx n="1" d="1"/>
        <a:sy n="1" d="1"/>
      </p:scale>
      <p:origin x="0" y="0"/>
    </p:cViewPr>
  </p:notesTextViewPr>
  <p:notesViewPr>
    <p:cSldViewPr snapToGrid="0">
      <p:cViewPr varScale="1">
        <p:scale>
          <a:sx n="48" d="100"/>
          <a:sy n="48" d="100"/>
        </p:scale>
        <p:origin x="268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customXml" Target="../customXml/item2.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handoutMaster" Target="handoutMasters/handoutMaster1.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font" Target="fonts/font4.fntdata"/><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7BD313-1885-4E7C-8D38-7DC3A250CD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B53B68D-1B97-4307-81D4-BD1FE59DCD3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C5B94B-B2F2-40E0-9805-DF936C7516BC}" type="datetimeFigureOut">
              <a:rPr lang="en-US" smtClean="0"/>
              <a:t>11/4/2024</a:t>
            </a:fld>
            <a:endParaRPr lang="en-US"/>
          </a:p>
        </p:txBody>
      </p:sp>
      <p:sp>
        <p:nvSpPr>
          <p:cNvPr id="4" name="Footer Placeholder 3">
            <a:extLst>
              <a:ext uri="{FF2B5EF4-FFF2-40B4-BE49-F238E27FC236}">
                <a16:creationId xmlns:a16="http://schemas.microsoft.com/office/drawing/2014/main" id="{225DD6FE-CA3F-46A5-82B4-70DC1F2B1E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B4C402A-E0BF-48C2-A6D9-8139FADC068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75C4D6-F968-430C-9D0A-2FEE5AC3D8AD}" type="slidenum">
              <a:rPr lang="en-US" smtClean="0"/>
              <a:t>‹#›</a:t>
            </a:fld>
            <a:endParaRPr lang="en-US"/>
          </a:p>
        </p:txBody>
      </p:sp>
    </p:spTree>
    <p:extLst>
      <p:ext uri="{BB962C8B-B14F-4D97-AF65-F5344CB8AC3E}">
        <p14:creationId xmlns:p14="http://schemas.microsoft.com/office/powerpoint/2010/main" val="4015811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39AFF-ADDC-967F-A8B5-2DF33903F6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FB9BC-8FE2-E1B7-AA57-D4AFE0325F3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F85D50D-AD06-F651-0594-D9E0E4768F3C}"/>
              </a:ext>
            </a:extLst>
          </p:cNvPr>
          <p:cNvSpPr>
            <a:spLocks noGrp="1"/>
          </p:cNvSpPr>
          <p:nvPr>
            <p:ph type="body" idx="1"/>
          </p:nvPr>
        </p:nvSpPr>
        <p:spPr/>
        <p:txBody>
          <a:bodyPr/>
          <a:lstStyle/>
          <a:p>
            <a:pPr marL="139700" indent="0">
              <a:buNone/>
            </a:pPr>
            <a:r>
              <a:rPr lang="en-US" b="1" i="1" dirty="0">
                <a:solidFill>
                  <a:srgbClr val="404040"/>
                </a:solidFill>
                <a:effectLst/>
                <a:latin typeface="Inter"/>
              </a:rPr>
              <a:t>Action: </a:t>
            </a:r>
            <a:r>
              <a:rPr lang="en-US" b="0" i="1" dirty="0">
                <a:solidFill>
                  <a:srgbClr val="404040"/>
                </a:solidFill>
                <a:effectLst/>
                <a:latin typeface="Inter"/>
              </a:rPr>
              <a:t>Customize this slide for your district by removing any products that were not a part of your purchase</a:t>
            </a:r>
          </a:p>
          <a:p>
            <a:endParaRPr lang="en-US" b="0" i="0" dirty="0">
              <a:solidFill>
                <a:srgbClr val="404040"/>
              </a:solidFill>
              <a:effectLst/>
              <a:latin typeface="Inter"/>
            </a:endParaRPr>
          </a:p>
          <a:p>
            <a:pPr marL="139700" indent="0">
              <a:buNone/>
            </a:pPr>
            <a:r>
              <a:rPr lang="en-US" b="1" i="0" dirty="0">
                <a:solidFill>
                  <a:srgbClr val="404040"/>
                </a:solidFill>
                <a:effectLst/>
                <a:latin typeface="Inter"/>
              </a:rPr>
              <a:t>Talking Points: </a:t>
            </a:r>
            <a:r>
              <a:rPr lang="en-US" b="0" i="0" dirty="0">
                <a:solidFill>
                  <a:srgbClr val="404040"/>
                </a:solidFill>
                <a:effectLst/>
                <a:latin typeface="Inter"/>
              </a:rPr>
              <a:t>The DESSA System is a suite of actionable, strength-based, and data-driven tools that prepare students with the social emotional skills for success in school and beyond. This includes educator- and student-completed assessments to measure student social and emotional competence, instructional strategies and interventions so that we can easily take action from our data, and SEL professional development. With DESSA, we can be confident that we are leading with strengths, fostering students’ holistic development, and making a meaningful impact on students’ lives.</a:t>
            </a:r>
            <a:endParaRPr lang="en-US" dirty="0"/>
          </a:p>
          <a:p>
            <a:endParaRPr lang="en-US" dirty="0"/>
          </a:p>
        </p:txBody>
      </p:sp>
    </p:spTree>
    <p:extLst>
      <p:ext uri="{BB962C8B-B14F-4D97-AF65-F5344CB8AC3E}">
        <p14:creationId xmlns:p14="http://schemas.microsoft.com/office/powerpoint/2010/main" val="1178569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1" i="1" dirty="0">
                <a:solidFill>
                  <a:srgbClr val="404040"/>
                </a:solidFill>
                <a:effectLst/>
                <a:latin typeface="Inter"/>
              </a:rPr>
              <a:t>Action: </a:t>
            </a:r>
            <a:r>
              <a:rPr lang="en-US" b="0" i="1" dirty="0">
                <a:solidFill>
                  <a:srgbClr val="404040"/>
                </a:solidFill>
                <a:effectLst/>
                <a:latin typeface="Inter"/>
              </a:rPr>
              <a:t>Customize highlighted content</a:t>
            </a:r>
          </a:p>
          <a:p>
            <a:pPr marL="139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b="0" i="1" dirty="0">
              <a:solidFill>
                <a:srgbClr val="404040"/>
              </a:solidFill>
              <a:effectLst/>
              <a:latin typeface="Inter"/>
            </a:endParaRPr>
          </a:p>
          <a:p>
            <a:pPr marL="114300" indent="0">
              <a:buNone/>
            </a:pPr>
            <a:r>
              <a:rPr lang="en-US" b="1" i="0" dirty="0">
                <a:solidFill>
                  <a:srgbClr val="404040"/>
                </a:solidFill>
                <a:effectLst/>
                <a:latin typeface="Inter"/>
              </a:rPr>
              <a:t>Talking Points: </a:t>
            </a:r>
            <a:r>
              <a:rPr lang="en-US" dirty="0"/>
              <a:t>At </a:t>
            </a:r>
            <a:r>
              <a:rPr lang="en-US" i="1" dirty="0">
                <a:highlight>
                  <a:srgbClr val="FFFF00"/>
                </a:highlight>
              </a:rPr>
              <a:t>&lt;insert school district/organization name&gt;</a:t>
            </a:r>
            <a:r>
              <a:rPr lang="en-US" i="1" dirty="0"/>
              <a:t>, </a:t>
            </a:r>
            <a:r>
              <a:rPr lang="en-US" dirty="0"/>
              <a:t>we know that social and emotional competence is essential so that students can thrive academically and as responsible and compassionate individuals in their communities.</a:t>
            </a:r>
          </a:p>
          <a:p>
            <a:pPr marL="114300" indent="0">
              <a:buNone/>
            </a:pPr>
            <a:br>
              <a:rPr lang="en-US" dirty="0"/>
            </a:br>
            <a:r>
              <a:rPr lang="en-US" dirty="0"/>
              <a:t>We’ve partnered with DESSA to provide you with tools to proactively assess student needs, create easy and effective skill-building plans, improve academic outcomes, and cultivate a positive school climate. </a:t>
            </a:r>
          </a:p>
          <a:p>
            <a:pPr marL="139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p:txBody>
      </p:sp>
    </p:spTree>
    <p:extLst>
      <p:ext uri="{BB962C8B-B14F-4D97-AF65-F5344CB8AC3E}">
        <p14:creationId xmlns:p14="http://schemas.microsoft.com/office/powerpoint/2010/main" val="2705086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r>
              <a:rPr lang="en-US" b="1" i="0" dirty="0">
                <a:solidFill>
                  <a:srgbClr val="404040"/>
                </a:solidFill>
                <a:effectLst/>
                <a:latin typeface="Inter"/>
              </a:rPr>
              <a:t>Talking Points: </a:t>
            </a:r>
            <a:r>
              <a:rPr lang="en-US" b="0" i="0" dirty="0">
                <a:solidFill>
                  <a:srgbClr val="404040"/>
                </a:solidFill>
                <a:effectLst/>
                <a:latin typeface="Inter"/>
              </a:rPr>
              <a:t>Working on the skills that DESSA measures positively impacts the academic and behavior outcomes our district cares about. </a:t>
            </a:r>
            <a:r>
              <a:rPr lang="en-US" dirty="0"/>
              <a:t>Another district using DESSA saw a 44% increase in course completion, and reductions in referrals, in school suspensions, and out of school suspensions. </a:t>
            </a:r>
          </a:p>
        </p:txBody>
      </p:sp>
    </p:spTree>
    <p:extLst>
      <p:ext uri="{BB962C8B-B14F-4D97-AF65-F5344CB8AC3E}">
        <p14:creationId xmlns:p14="http://schemas.microsoft.com/office/powerpoint/2010/main" val="2403196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1" i="1" dirty="0">
                <a:solidFill>
                  <a:srgbClr val="404040"/>
                </a:solidFill>
                <a:effectLst/>
                <a:latin typeface="Inter"/>
              </a:rPr>
              <a:t>Action: </a:t>
            </a:r>
            <a:r>
              <a:rPr lang="en-US" b="0" i="1" dirty="0">
                <a:solidFill>
                  <a:srgbClr val="404040"/>
                </a:solidFill>
                <a:effectLst/>
                <a:latin typeface="Inter"/>
              </a:rPr>
              <a:t>Customize highlighted content</a:t>
            </a:r>
          </a:p>
          <a:p>
            <a:pPr marL="139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b="0" i="1" dirty="0">
              <a:solidFill>
                <a:srgbClr val="404040"/>
              </a:solidFill>
              <a:effectLst/>
              <a:latin typeface="Inter"/>
            </a:endParaRPr>
          </a:p>
          <a:p>
            <a:pPr marL="1143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1" i="0" dirty="0">
                <a:solidFill>
                  <a:srgbClr val="404040"/>
                </a:solidFill>
                <a:effectLst/>
                <a:latin typeface="Inter"/>
              </a:rPr>
              <a:t>Talking Points: </a:t>
            </a:r>
            <a:r>
              <a:rPr lang="en-US" sz="1100" dirty="0">
                <a:effectLst/>
                <a:latin typeface="Calibri" panose="020F0502020204030204" pitchFamily="34" charset="0"/>
                <a:ea typeface="Calibri" panose="020F0502020204030204" pitchFamily="34" charset="0"/>
                <a:cs typeface="Times New Roman" panose="02020603050405020304" pitchFamily="18" charset="0"/>
              </a:rPr>
              <a:t>We will share more information about what this initiative means for you </a:t>
            </a:r>
            <a:r>
              <a:rPr lang="en-US" sz="11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&lt;insert the next time they will hear about DESSA, such as in a meeting or future email&gt;.</a:t>
            </a:r>
            <a:r>
              <a:rPr lang="en-US" sz="1100" i="1"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a:effectLst/>
                <a:latin typeface="Calibri" panose="020F0502020204030204" pitchFamily="34" charset="0"/>
                <a:ea typeface="Calibri" panose="020F0502020204030204" pitchFamily="34" charset="0"/>
                <a:cs typeface="Times New Roman" panose="02020603050405020304" pitchFamily="18" charset="0"/>
              </a:rPr>
              <a:t>In the meantime, please contact </a:t>
            </a:r>
            <a:r>
              <a:rPr lang="en-US" sz="11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&lt;insert point of contact&gt;</a:t>
            </a:r>
            <a:r>
              <a:rPr lang="en-US" sz="1100" i="1"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a:effectLst/>
                <a:latin typeface="Calibri" panose="020F0502020204030204" pitchFamily="34" charset="0"/>
                <a:ea typeface="Calibri" panose="020F0502020204030204" pitchFamily="34" charset="0"/>
                <a:cs typeface="Times New Roman" panose="02020603050405020304" pitchFamily="18" charset="0"/>
              </a:rPr>
              <a:t>with any initial questions or ideas you might have. </a:t>
            </a:r>
          </a:p>
          <a:p>
            <a:pPr marL="114300" indent="0">
              <a:buNone/>
            </a:pPr>
            <a:endParaRPr lang="en-US" dirty="0"/>
          </a:p>
        </p:txBody>
      </p:sp>
    </p:spTree>
    <p:extLst>
      <p:ext uri="{BB962C8B-B14F-4D97-AF65-F5344CB8AC3E}">
        <p14:creationId xmlns:p14="http://schemas.microsoft.com/office/powerpoint/2010/main" val="15027267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Master" Target="../slideMasters/slideMaster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reserve="1">
  <p:cSld name="1_Title">
    <p:bg>
      <p:bgPr>
        <a:solidFill>
          <a:schemeClr val="accent1"/>
        </a:solidFill>
        <a:effectLst/>
      </p:bgPr>
    </p:bg>
    <p:spTree>
      <p:nvGrpSpPr>
        <p:cNvPr id="1" name="Shape 9"/>
        <p:cNvGrpSpPr/>
        <p:nvPr/>
      </p:nvGrpSpPr>
      <p:grpSpPr>
        <a:xfrm>
          <a:off x="0" y="0"/>
          <a:ext cx="0" cy="0"/>
          <a:chOff x="0" y="0"/>
          <a:chExt cx="0" cy="0"/>
        </a:xfrm>
      </p:grpSpPr>
      <p:pic>
        <p:nvPicPr>
          <p:cNvPr id="4" name="Picture 3" descr="A picture containing screenshot, aqua, graphics, graphic design&#10;&#10;Description automatically generated">
            <a:extLst>
              <a:ext uri="{FF2B5EF4-FFF2-40B4-BE49-F238E27FC236}">
                <a16:creationId xmlns:a16="http://schemas.microsoft.com/office/drawing/2014/main" id="{3A2CF8D8-1FCC-0C47-DFF7-DAAABEA780E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10" name="Google Shape;10;p2"/>
          <p:cNvSpPr txBox="1">
            <a:spLocks noGrp="1"/>
          </p:cNvSpPr>
          <p:nvPr>
            <p:ph type="ctrTitle"/>
          </p:nvPr>
        </p:nvSpPr>
        <p:spPr>
          <a:xfrm>
            <a:off x="686254" y="1914369"/>
            <a:ext cx="7771492" cy="18042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baseline="0">
                <a:solidFill>
                  <a:schemeClr val="bg1"/>
                </a:solidFill>
                <a:latin typeface="Proxima Nova Extrabold" panose="02000506030000020004" pitchFamily="50" charset="0"/>
              </a:defRPr>
            </a:lvl1pPr>
            <a:lvl2pPr lvl="1" algn="r">
              <a:spcBef>
                <a:spcPts val="0"/>
              </a:spcBef>
              <a:spcAft>
                <a:spcPts val="0"/>
              </a:spcAft>
              <a:buSzPts val="6000"/>
              <a:buNone/>
              <a:defRPr sz="6000"/>
            </a:lvl2pPr>
            <a:lvl3pPr lvl="2" algn="r">
              <a:spcBef>
                <a:spcPts val="0"/>
              </a:spcBef>
              <a:spcAft>
                <a:spcPts val="0"/>
              </a:spcAft>
              <a:buSzPts val="6000"/>
              <a:buNone/>
              <a:defRPr sz="6000"/>
            </a:lvl3pPr>
            <a:lvl4pPr lvl="3" algn="r">
              <a:spcBef>
                <a:spcPts val="0"/>
              </a:spcBef>
              <a:spcAft>
                <a:spcPts val="0"/>
              </a:spcAft>
              <a:buSzPts val="6000"/>
              <a:buNone/>
              <a:defRPr sz="6000"/>
            </a:lvl4pPr>
            <a:lvl5pPr lvl="4" algn="r">
              <a:spcBef>
                <a:spcPts val="0"/>
              </a:spcBef>
              <a:spcAft>
                <a:spcPts val="0"/>
              </a:spcAft>
              <a:buSzPts val="6000"/>
              <a:buNone/>
              <a:defRPr sz="6000"/>
            </a:lvl5pPr>
            <a:lvl6pPr lvl="5" algn="r">
              <a:spcBef>
                <a:spcPts val="0"/>
              </a:spcBef>
              <a:spcAft>
                <a:spcPts val="0"/>
              </a:spcAft>
              <a:buSzPts val="6000"/>
              <a:buNone/>
              <a:defRPr sz="6000"/>
            </a:lvl6pPr>
            <a:lvl7pPr lvl="6" algn="r">
              <a:spcBef>
                <a:spcPts val="0"/>
              </a:spcBef>
              <a:spcAft>
                <a:spcPts val="0"/>
              </a:spcAft>
              <a:buSzPts val="6000"/>
              <a:buNone/>
              <a:defRPr sz="6000"/>
            </a:lvl7pPr>
            <a:lvl8pPr lvl="7" algn="r">
              <a:spcBef>
                <a:spcPts val="0"/>
              </a:spcBef>
              <a:spcAft>
                <a:spcPts val="0"/>
              </a:spcAft>
              <a:buSzPts val="6000"/>
              <a:buNone/>
              <a:defRPr sz="6000"/>
            </a:lvl8pPr>
            <a:lvl9pPr lvl="8" algn="r">
              <a:spcBef>
                <a:spcPts val="0"/>
              </a:spcBef>
              <a:spcAft>
                <a:spcPts val="0"/>
              </a:spcAft>
              <a:buSzPts val="6000"/>
              <a:buNone/>
              <a:defRPr sz="6000"/>
            </a:lvl9pPr>
          </a:lstStyle>
          <a:p>
            <a:endParaRPr dirty="0"/>
          </a:p>
        </p:txBody>
      </p:sp>
      <p:sp>
        <p:nvSpPr>
          <p:cNvPr id="11" name="Google Shape;11;p2"/>
          <p:cNvSpPr/>
          <p:nvPr/>
        </p:nvSpPr>
        <p:spPr>
          <a:xfrm>
            <a:off x="6208125" y="4214588"/>
            <a:ext cx="22500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4531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descr="Background pattern&#10;&#10;Description automatically generated with low confidence">
            <a:extLst>
              <a:ext uri="{FF2B5EF4-FFF2-40B4-BE49-F238E27FC236}">
                <a16:creationId xmlns:a16="http://schemas.microsoft.com/office/drawing/2014/main" id="{EB057048-6319-C45B-28C8-A1636976540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F0A288CA-27A5-4FC6-80F5-0388291629C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3" name="Google Shape;47;p8">
            <a:extLst>
              <a:ext uri="{FF2B5EF4-FFF2-40B4-BE49-F238E27FC236}">
                <a16:creationId xmlns:a16="http://schemas.microsoft.com/office/drawing/2014/main" id="{BD968451-F76B-45ED-9426-7A61D4526F52}"/>
              </a:ext>
            </a:extLst>
          </p:cNvPr>
          <p:cNvSpPr/>
          <p:nvPr userDrawn="1"/>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Content Placeholder 2">
            <a:extLst>
              <a:ext uri="{FF2B5EF4-FFF2-40B4-BE49-F238E27FC236}">
                <a16:creationId xmlns:a16="http://schemas.microsoft.com/office/drawing/2014/main" id="{CA036016-AD5E-4650-8FF7-D01A0A8FED85}"/>
              </a:ext>
            </a:extLst>
          </p:cNvPr>
          <p:cNvSpPr>
            <a:spLocks noGrp="1"/>
          </p:cNvSpPr>
          <p:nvPr>
            <p:ph idx="1"/>
          </p:nvPr>
        </p:nvSpPr>
        <p:spPr>
          <a:xfrm>
            <a:off x="4165184" y="1527422"/>
            <a:ext cx="4542143" cy="3242387"/>
          </a:xfrm>
          <a:prstGeom prst="rect">
            <a:avLst/>
          </a:prstGeom>
        </p:spPr>
        <p:txBody>
          <a:bodyPr/>
          <a:lstStyle>
            <a:lvl1pPr>
              <a:defRPr>
                <a:solidFill>
                  <a:srgbClr val="747679"/>
                </a:solidFill>
                <a:latin typeface="Proxima Nova Semibold" panose="02000506030000020004" pitchFamily="50" charset="0"/>
              </a:defRPr>
            </a:lvl1pPr>
          </a:lstStyle>
          <a:p>
            <a:endParaRPr lang="en-US" dirty="0"/>
          </a:p>
        </p:txBody>
      </p:sp>
      <p:sp>
        <p:nvSpPr>
          <p:cNvPr id="6" name="Text Placeholder 3">
            <a:extLst>
              <a:ext uri="{FF2B5EF4-FFF2-40B4-BE49-F238E27FC236}">
                <a16:creationId xmlns:a16="http://schemas.microsoft.com/office/drawing/2014/main" id="{C859F3F7-D883-4A13-B418-CBD446CC1D6C}"/>
              </a:ext>
            </a:extLst>
          </p:cNvPr>
          <p:cNvSpPr>
            <a:spLocks noGrp="1"/>
          </p:cNvSpPr>
          <p:nvPr>
            <p:ph type="body" sz="half" idx="2"/>
          </p:nvPr>
        </p:nvSpPr>
        <p:spPr>
          <a:xfrm>
            <a:off x="691201" y="1527422"/>
            <a:ext cx="3082100" cy="767909"/>
          </a:xfrm>
          <a:prstGeom prst="rect">
            <a:avLst/>
          </a:prstGeom>
        </p:spPr>
        <p:txBody>
          <a:bodyPr/>
          <a:lstStyle>
            <a:lvl1pPr>
              <a:defRPr sz="1400" b="1">
                <a:solidFill>
                  <a:schemeClr val="tx1"/>
                </a:solidFill>
                <a:latin typeface="Proxima Nova Semibold" panose="02000506030000020004" pitchFamily="50" charset="0"/>
              </a:defRPr>
            </a:lvl1pPr>
          </a:lstStyle>
          <a:p>
            <a:endParaRPr lang="en-US" dirty="0"/>
          </a:p>
        </p:txBody>
      </p:sp>
      <p:sp>
        <p:nvSpPr>
          <p:cNvPr id="7" name="Text Placeholder 3">
            <a:extLst>
              <a:ext uri="{FF2B5EF4-FFF2-40B4-BE49-F238E27FC236}">
                <a16:creationId xmlns:a16="http://schemas.microsoft.com/office/drawing/2014/main" id="{FDE456A9-2BA9-41AD-A638-9209F3E9D3F2}"/>
              </a:ext>
            </a:extLst>
          </p:cNvPr>
          <p:cNvSpPr>
            <a:spLocks noGrp="1"/>
          </p:cNvSpPr>
          <p:nvPr>
            <p:ph type="body" sz="half" idx="10"/>
          </p:nvPr>
        </p:nvSpPr>
        <p:spPr>
          <a:xfrm>
            <a:off x="691200" y="2411342"/>
            <a:ext cx="3082100" cy="2145729"/>
          </a:xfrm>
          <a:prstGeom prst="rect">
            <a:avLst/>
          </a:prstGeom>
        </p:spPr>
        <p:txBody>
          <a:bodyPr/>
          <a:lstStyle>
            <a:lvl1pPr>
              <a:defRPr>
                <a:solidFill>
                  <a:schemeClr val="tx1"/>
                </a:solidFill>
                <a:latin typeface="Proxima Nova Semibold" panose="02000506030000020004" pitchFamily="50" charset="0"/>
              </a:defRPr>
            </a:lvl1pPr>
          </a:lstStyle>
          <a:p>
            <a:endParaRPr lang="en-US" dirty="0"/>
          </a:p>
        </p:txBody>
      </p:sp>
    </p:spTree>
    <p:extLst>
      <p:ext uri="{BB962C8B-B14F-4D97-AF65-F5344CB8AC3E}">
        <p14:creationId xmlns:p14="http://schemas.microsoft.com/office/powerpoint/2010/main" val="2555440996"/>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pic>
        <p:nvPicPr>
          <p:cNvPr id="8" name="Picture 7" descr="Graphical user interface, application&#10;&#10;Description automatically generated with medium confidence">
            <a:extLst>
              <a:ext uri="{FF2B5EF4-FFF2-40B4-BE49-F238E27FC236}">
                <a16:creationId xmlns:a16="http://schemas.microsoft.com/office/drawing/2014/main" id="{C487C2A0-3FB6-60F4-E341-1C2758433E9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F0A288CA-27A5-4FC6-80F5-0388291629C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3" name="Google Shape;47;p8">
            <a:extLst>
              <a:ext uri="{FF2B5EF4-FFF2-40B4-BE49-F238E27FC236}">
                <a16:creationId xmlns:a16="http://schemas.microsoft.com/office/drawing/2014/main" id="{BD968451-F76B-45ED-9426-7A61D4526F52}"/>
              </a:ext>
            </a:extLst>
          </p:cNvPr>
          <p:cNvSpPr/>
          <p:nvPr userDrawn="1"/>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Content Placeholder 2">
            <a:extLst>
              <a:ext uri="{FF2B5EF4-FFF2-40B4-BE49-F238E27FC236}">
                <a16:creationId xmlns:a16="http://schemas.microsoft.com/office/drawing/2014/main" id="{CA036016-AD5E-4650-8FF7-D01A0A8FED85}"/>
              </a:ext>
            </a:extLst>
          </p:cNvPr>
          <p:cNvSpPr>
            <a:spLocks noGrp="1"/>
          </p:cNvSpPr>
          <p:nvPr>
            <p:ph idx="1"/>
          </p:nvPr>
        </p:nvSpPr>
        <p:spPr>
          <a:xfrm>
            <a:off x="4165184" y="1527422"/>
            <a:ext cx="4542143" cy="3242387"/>
          </a:xfrm>
          <a:prstGeom prst="rect">
            <a:avLst/>
          </a:prstGeom>
        </p:spPr>
        <p:txBody>
          <a:bodyPr/>
          <a:lstStyle>
            <a:lvl1pPr>
              <a:defRPr>
                <a:solidFill>
                  <a:srgbClr val="747679"/>
                </a:solidFill>
                <a:latin typeface="Proxima Nova Semibold" panose="02000506030000020004" pitchFamily="50" charset="0"/>
              </a:defRPr>
            </a:lvl1pPr>
          </a:lstStyle>
          <a:p>
            <a:endParaRPr lang="en-US" dirty="0"/>
          </a:p>
        </p:txBody>
      </p:sp>
      <p:sp>
        <p:nvSpPr>
          <p:cNvPr id="6" name="Text Placeholder 3">
            <a:extLst>
              <a:ext uri="{FF2B5EF4-FFF2-40B4-BE49-F238E27FC236}">
                <a16:creationId xmlns:a16="http://schemas.microsoft.com/office/drawing/2014/main" id="{C859F3F7-D883-4A13-B418-CBD446CC1D6C}"/>
              </a:ext>
            </a:extLst>
          </p:cNvPr>
          <p:cNvSpPr>
            <a:spLocks noGrp="1"/>
          </p:cNvSpPr>
          <p:nvPr>
            <p:ph type="body" sz="half" idx="2"/>
          </p:nvPr>
        </p:nvSpPr>
        <p:spPr>
          <a:xfrm>
            <a:off x="691201" y="1527422"/>
            <a:ext cx="3082100" cy="767909"/>
          </a:xfrm>
          <a:prstGeom prst="rect">
            <a:avLst/>
          </a:prstGeom>
        </p:spPr>
        <p:txBody>
          <a:bodyPr/>
          <a:lstStyle>
            <a:lvl1pPr>
              <a:defRPr sz="1400" b="1">
                <a:solidFill>
                  <a:schemeClr val="tx1"/>
                </a:solidFill>
                <a:latin typeface="Proxima Nova Semibold" panose="02000506030000020004" pitchFamily="50" charset="0"/>
              </a:defRPr>
            </a:lvl1pPr>
          </a:lstStyle>
          <a:p>
            <a:endParaRPr lang="en-US" dirty="0"/>
          </a:p>
        </p:txBody>
      </p:sp>
      <p:sp>
        <p:nvSpPr>
          <p:cNvPr id="7" name="Text Placeholder 3">
            <a:extLst>
              <a:ext uri="{FF2B5EF4-FFF2-40B4-BE49-F238E27FC236}">
                <a16:creationId xmlns:a16="http://schemas.microsoft.com/office/drawing/2014/main" id="{FDE456A9-2BA9-41AD-A638-9209F3E9D3F2}"/>
              </a:ext>
            </a:extLst>
          </p:cNvPr>
          <p:cNvSpPr>
            <a:spLocks noGrp="1"/>
          </p:cNvSpPr>
          <p:nvPr>
            <p:ph type="body" sz="half" idx="10"/>
          </p:nvPr>
        </p:nvSpPr>
        <p:spPr>
          <a:xfrm>
            <a:off x="691200" y="2411342"/>
            <a:ext cx="3082100" cy="2145729"/>
          </a:xfrm>
          <a:prstGeom prst="rect">
            <a:avLst/>
          </a:prstGeom>
        </p:spPr>
        <p:txBody>
          <a:bodyPr/>
          <a:lstStyle>
            <a:lvl1pPr>
              <a:defRPr>
                <a:solidFill>
                  <a:schemeClr val="tx1"/>
                </a:solidFill>
                <a:latin typeface="Proxima Nova Semibold" panose="02000506030000020004" pitchFamily="50" charset="0"/>
              </a:defRPr>
            </a:lvl1pPr>
          </a:lstStyle>
          <a:p>
            <a:endParaRPr lang="en-US" dirty="0"/>
          </a:p>
        </p:txBody>
      </p:sp>
    </p:spTree>
    <p:extLst>
      <p:ext uri="{BB962C8B-B14F-4D97-AF65-F5344CB8AC3E}">
        <p14:creationId xmlns:p14="http://schemas.microsoft.com/office/powerpoint/2010/main" val="935198715"/>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pic>
        <p:nvPicPr>
          <p:cNvPr id="8" name="Picture 7" descr="Graphical user interface, application&#10;&#10;Description automatically generated with medium confidence">
            <a:extLst>
              <a:ext uri="{FF2B5EF4-FFF2-40B4-BE49-F238E27FC236}">
                <a16:creationId xmlns:a16="http://schemas.microsoft.com/office/drawing/2014/main" id="{C487C2A0-3FB6-60F4-E341-1C2758433E9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F0A288CA-27A5-4FC6-80F5-0388291629C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5" name="Content Placeholder 2">
            <a:extLst>
              <a:ext uri="{FF2B5EF4-FFF2-40B4-BE49-F238E27FC236}">
                <a16:creationId xmlns:a16="http://schemas.microsoft.com/office/drawing/2014/main" id="{CA036016-AD5E-4650-8FF7-D01A0A8FED85}"/>
              </a:ext>
            </a:extLst>
          </p:cNvPr>
          <p:cNvSpPr>
            <a:spLocks noGrp="1"/>
          </p:cNvSpPr>
          <p:nvPr>
            <p:ph idx="1"/>
          </p:nvPr>
        </p:nvSpPr>
        <p:spPr>
          <a:xfrm>
            <a:off x="4165184" y="1527422"/>
            <a:ext cx="4542143" cy="3242387"/>
          </a:xfrm>
          <a:prstGeom prst="rect">
            <a:avLst/>
          </a:prstGeom>
        </p:spPr>
        <p:txBody>
          <a:bodyPr/>
          <a:lstStyle>
            <a:lvl1pPr>
              <a:defRPr>
                <a:solidFill>
                  <a:srgbClr val="747679"/>
                </a:solidFill>
                <a:latin typeface="Proxima Nova Semibold" panose="02000506030000020004" pitchFamily="50" charset="0"/>
              </a:defRPr>
            </a:lvl1pPr>
          </a:lstStyle>
          <a:p>
            <a:endParaRPr lang="en-US" dirty="0"/>
          </a:p>
        </p:txBody>
      </p:sp>
      <p:sp>
        <p:nvSpPr>
          <p:cNvPr id="6" name="Text Placeholder 3">
            <a:extLst>
              <a:ext uri="{FF2B5EF4-FFF2-40B4-BE49-F238E27FC236}">
                <a16:creationId xmlns:a16="http://schemas.microsoft.com/office/drawing/2014/main" id="{C859F3F7-D883-4A13-B418-CBD446CC1D6C}"/>
              </a:ext>
            </a:extLst>
          </p:cNvPr>
          <p:cNvSpPr>
            <a:spLocks noGrp="1"/>
          </p:cNvSpPr>
          <p:nvPr>
            <p:ph type="body" sz="half" idx="2"/>
          </p:nvPr>
        </p:nvSpPr>
        <p:spPr>
          <a:xfrm>
            <a:off x="691201" y="1527422"/>
            <a:ext cx="3082100" cy="767909"/>
          </a:xfrm>
          <a:prstGeom prst="rect">
            <a:avLst/>
          </a:prstGeom>
        </p:spPr>
        <p:txBody>
          <a:bodyPr/>
          <a:lstStyle>
            <a:lvl1pPr>
              <a:defRPr sz="1400" b="1">
                <a:solidFill>
                  <a:schemeClr val="tx1"/>
                </a:solidFill>
                <a:latin typeface="Proxima Nova Semibold" panose="02000506030000020004" pitchFamily="50" charset="0"/>
              </a:defRPr>
            </a:lvl1pPr>
          </a:lstStyle>
          <a:p>
            <a:endParaRPr lang="en-US" dirty="0"/>
          </a:p>
        </p:txBody>
      </p:sp>
      <p:sp>
        <p:nvSpPr>
          <p:cNvPr id="7" name="Text Placeholder 3">
            <a:extLst>
              <a:ext uri="{FF2B5EF4-FFF2-40B4-BE49-F238E27FC236}">
                <a16:creationId xmlns:a16="http://schemas.microsoft.com/office/drawing/2014/main" id="{FDE456A9-2BA9-41AD-A638-9209F3E9D3F2}"/>
              </a:ext>
            </a:extLst>
          </p:cNvPr>
          <p:cNvSpPr>
            <a:spLocks noGrp="1"/>
          </p:cNvSpPr>
          <p:nvPr>
            <p:ph type="body" sz="half" idx="10"/>
          </p:nvPr>
        </p:nvSpPr>
        <p:spPr>
          <a:xfrm>
            <a:off x="691200" y="2411342"/>
            <a:ext cx="3082100" cy="2145729"/>
          </a:xfrm>
          <a:prstGeom prst="rect">
            <a:avLst/>
          </a:prstGeom>
        </p:spPr>
        <p:txBody>
          <a:bodyPr/>
          <a:lstStyle>
            <a:lvl1pPr>
              <a:defRPr>
                <a:solidFill>
                  <a:schemeClr val="tx1"/>
                </a:solidFill>
                <a:latin typeface="Proxima Nova Semibold" panose="02000506030000020004" pitchFamily="50" charset="0"/>
              </a:defRPr>
            </a:lvl1pPr>
          </a:lstStyle>
          <a:p>
            <a:endParaRPr lang="en-US" dirty="0"/>
          </a:p>
        </p:txBody>
      </p:sp>
    </p:spTree>
    <p:extLst>
      <p:ext uri="{BB962C8B-B14F-4D97-AF65-F5344CB8AC3E}">
        <p14:creationId xmlns:p14="http://schemas.microsoft.com/office/powerpoint/2010/main" val="2859279825"/>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3 columns" preserve="1">
  <p:cSld name="1_Title + 3 columns">
    <p:spTree>
      <p:nvGrpSpPr>
        <p:cNvPr id="1" name="Shape 37"/>
        <p:cNvGrpSpPr/>
        <p:nvPr/>
      </p:nvGrpSpPr>
      <p:grpSpPr>
        <a:xfrm>
          <a:off x="0" y="0"/>
          <a:ext cx="0" cy="0"/>
          <a:chOff x="0" y="0"/>
          <a:chExt cx="0" cy="0"/>
        </a:xfrm>
      </p:grpSpPr>
      <p:pic>
        <p:nvPicPr>
          <p:cNvPr id="4" name="Picture 3" descr="Background pattern&#10;&#10;Description automatically generated with low confidence">
            <a:extLst>
              <a:ext uri="{FF2B5EF4-FFF2-40B4-BE49-F238E27FC236}">
                <a16:creationId xmlns:a16="http://schemas.microsoft.com/office/drawing/2014/main" id="{74376960-E948-13F4-F90B-4CE5DEEDE91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9" name="Google Shape;39;p7"/>
          <p:cNvSpPr/>
          <p:nvPr/>
        </p:nvSpPr>
        <p:spPr>
          <a:xfrm>
            <a:off x="813273" y="1205841"/>
            <a:ext cx="1533600" cy="103200"/>
          </a:xfrm>
          <a:prstGeom prst="rect">
            <a:avLst/>
          </a:prstGeom>
          <a:solidFill>
            <a:srgbClr val="053657"/>
          </a:solidFill>
          <a:ln>
            <a:solidFill>
              <a:srgbClr val="053657"/>
            </a:solid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hasCustomPrompt="1"/>
          </p:nvPr>
        </p:nvSpPr>
        <p:spPr>
          <a:xfrm>
            <a:off x="691200" y="1393425"/>
            <a:ext cx="2501700"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571500" lvl="1" indent="0" rtl="0">
              <a:spcBef>
                <a:spcPts val="0"/>
              </a:spcBef>
              <a:spcAft>
                <a:spcPts val="0"/>
              </a:spcAft>
              <a:buSzPts val="1800"/>
              <a:buFont typeface="Arial" panose="020B0604020202020204" pitchFamily="34" charset="0"/>
              <a:buNone/>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r>
              <a:rPr lang="en-US" dirty="0"/>
              <a:t>Click to add text</a:t>
            </a:r>
          </a:p>
        </p:txBody>
      </p:sp>
      <p:sp>
        <p:nvSpPr>
          <p:cNvPr id="42" name="Google Shape;42;p7"/>
          <p:cNvSpPr txBox="1">
            <a:spLocks noGrp="1"/>
          </p:cNvSpPr>
          <p:nvPr>
            <p:ph type="body" idx="2"/>
          </p:nvPr>
        </p:nvSpPr>
        <p:spPr>
          <a:xfrm>
            <a:off x="3321088" y="1393425"/>
            <a:ext cx="2501700"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lang="en-US" dirty="0"/>
          </a:p>
        </p:txBody>
      </p:sp>
      <p:sp>
        <p:nvSpPr>
          <p:cNvPr id="43" name="Google Shape;43;p7"/>
          <p:cNvSpPr txBox="1">
            <a:spLocks noGrp="1"/>
          </p:cNvSpPr>
          <p:nvPr>
            <p:ph type="body" idx="3"/>
          </p:nvPr>
        </p:nvSpPr>
        <p:spPr>
          <a:xfrm>
            <a:off x="5950975" y="1393425"/>
            <a:ext cx="2501700"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486209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3 columns" preserve="1" userDrawn="1">
  <p:cSld name="1_Title + 3 columns">
    <p:spTree>
      <p:nvGrpSpPr>
        <p:cNvPr id="1" name="Shape 37"/>
        <p:cNvGrpSpPr/>
        <p:nvPr/>
      </p:nvGrpSpPr>
      <p:grpSpPr>
        <a:xfrm>
          <a:off x="0" y="0"/>
          <a:ext cx="0" cy="0"/>
          <a:chOff x="0" y="0"/>
          <a:chExt cx="0" cy="0"/>
        </a:xfrm>
      </p:grpSpPr>
      <p:pic>
        <p:nvPicPr>
          <p:cNvPr id="4" name="Picture 3" descr="Background pattern&#10;&#10;Description automatically generated with low confidence">
            <a:extLst>
              <a:ext uri="{FF2B5EF4-FFF2-40B4-BE49-F238E27FC236}">
                <a16:creationId xmlns:a16="http://schemas.microsoft.com/office/drawing/2014/main" id="{DB140519-FC95-D247-6751-1D2289413F5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9" name="Google Shape;39;p7"/>
          <p:cNvSpPr/>
          <p:nvPr/>
        </p:nvSpPr>
        <p:spPr>
          <a:xfrm>
            <a:off x="813273" y="1205841"/>
            <a:ext cx="1533600" cy="103200"/>
          </a:xfrm>
          <a:prstGeom prst="rect">
            <a:avLst/>
          </a:prstGeom>
          <a:solidFill>
            <a:srgbClr val="053657"/>
          </a:solidFill>
          <a:ln>
            <a:solidFill>
              <a:srgbClr val="053657"/>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p:nvPr>
        </p:nvSpPr>
        <p:spPr>
          <a:xfrm>
            <a:off x="691199" y="1393425"/>
            <a:ext cx="3800035"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
        <p:nvSpPr>
          <p:cNvPr id="42" name="Google Shape;42;p7"/>
          <p:cNvSpPr txBox="1">
            <a:spLocks noGrp="1"/>
          </p:cNvSpPr>
          <p:nvPr>
            <p:ph type="body" idx="2"/>
          </p:nvPr>
        </p:nvSpPr>
        <p:spPr>
          <a:xfrm>
            <a:off x="4652768" y="1393425"/>
            <a:ext cx="3800035"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3484013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3 columns" preserve="1" userDrawn="1">
  <p:cSld name="1_Title + 3 columns">
    <p:spTree>
      <p:nvGrpSpPr>
        <p:cNvPr id="1" name="Shape 37"/>
        <p:cNvGrpSpPr/>
        <p:nvPr/>
      </p:nvGrpSpPr>
      <p:grpSpPr>
        <a:xfrm>
          <a:off x="0" y="0"/>
          <a:ext cx="0" cy="0"/>
          <a:chOff x="0" y="0"/>
          <a:chExt cx="0" cy="0"/>
        </a:xfrm>
      </p:grpSpPr>
      <p:pic>
        <p:nvPicPr>
          <p:cNvPr id="4" name="Picture 3" descr="Background pattern&#10;&#10;Description automatically generated with low confidence">
            <a:extLst>
              <a:ext uri="{FF2B5EF4-FFF2-40B4-BE49-F238E27FC236}">
                <a16:creationId xmlns:a16="http://schemas.microsoft.com/office/drawing/2014/main" id="{6F01682A-3205-228A-1966-20FF263E4FA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9" name="Google Shape;39;p7"/>
          <p:cNvSpPr/>
          <p:nvPr/>
        </p:nvSpPr>
        <p:spPr>
          <a:xfrm>
            <a:off x="813273" y="1205841"/>
            <a:ext cx="1533600" cy="103200"/>
          </a:xfrm>
          <a:prstGeom prst="rect">
            <a:avLst/>
          </a:prstGeom>
          <a:solidFill>
            <a:srgbClr val="053657"/>
          </a:solidFill>
          <a:ln>
            <a:solidFill>
              <a:srgbClr val="053657"/>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p:nvPr>
        </p:nvSpPr>
        <p:spPr>
          <a:xfrm>
            <a:off x="691199" y="1393425"/>
            <a:ext cx="7761600"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3196960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pic>
        <p:nvPicPr>
          <p:cNvPr id="9" name="Picture 8" descr="Background pattern&#10;&#10;Description automatically generated with low confidence">
            <a:extLst>
              <a:ext uri="{FF2B5EF4-FFF2-40B4-BE49-F238E27FC236}">
                <a16:creationId xmlns:a16="http://schemas.microsoft.com/office/drawing/2014/main" id="{CA63772D-877A-DE1C-5044-4CBA62AFEF1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F0A288CA-27A5-4FC6-80F5-0388291629C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3" name="Google Shape;47;p8">
            <a:extLst>
              <a:ext uri="{FF2B5EF4-FFF2-40B4-BE49-F238E27FC236}">
                <a16:creationId xmlns:a16="http://schemas.microsoft.com/office/drawing/2014/main" id="{BD968451-F76B-45ED-9426-7A61D4526F52}"/>
              </a:ext>
            </a:extLst>
          </p:cNvPr>
          <p:cNvSpPr/>
          <p:nvPr userDrawn="1"/>
        </p:nvSpPr>
        <p:spPr>
          <a:xfrm>
            <a:off x="813273" y="1205841"/>
            <a:ext cx="1533600" cy="103200"/>
          </a:xfrm>
          <a:prstGeom prst="rect">
            <a:avLst/>
          </a:prstGeom>
          <a:solidFill>
            <a:srgbClr val="053657"/>
          </a:solidFill>
          <a:ln>
            <a:solidFill>
              <a:srgbClr val="053657"/>
            </a:solid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 name="Content Placeholder 2">
            <a:extLst>
              <a:ext uri="{FF2B5EF4-FFF2-40B4-BE49-F238E27FC236}">
                <a16:creationId xmlns:a16="http://schemas.microsoft.com/office/drawing/2014/main" id="{CA036016-AD5E-4650-8FF7-D01A0A8FED85}"/>
              </a:ext>
            </a:extLst>
          </p:cNvPr>
          <p:cNvSpPr>
            <a:spLocks noGrp="1"/>
          </p:cNvSpPr>
          <p:nvPr>
            <p:ph idx="1"/>
          </p:nvPr>
        </p:nvSpPr>
        <p:spPr>
          <a:xfrm>
            <a:off x="4165184" y="1527422"/>
            <a:ext cx="4542143" cy="3242387"/>
          </a:xfrm>
          <a:prstGeom prst="rect">
            <a:avLst/>
          </a:prstGeom>
        </p:spPr>
        <p:txBody>
          <a:bodyPr/>
          <a:lstStyle>
            <a:lvl1pPr>
              <a:defRPr>
                <a:solidFill>
                  <a:srgbClr val="747679"/>
                </a:solidFill>
                <a:latin typeface="Proxima Nova Semibold" panose="02000506030000020004" pitchFamily="50" charset="0"/>
              </a:defRPr>
            </a:lvl1pPr>
          </a:lstStyle>
          <a:p>
            <a:endParaRPr lang="en-US" dirty="0"/>
          </a:p>
        </p:txBody>
      </p:sp>
      <p:sp>
        <p:nvSpPr>
          <p:cNvPr id="6" name="Text Placeholder 3">
            <a:extLst>
              <a:ext uri="{FF2B5EF4-FFF2-40B4-BE49-F238E27FC236}">
                <a16:creationId xmlns:a16="http://schemas.microsoft.com/office/drawing/2014/main" id="{C859F3F7-D883-4A13-B418-CBD446CC1D6C}"/>
              </a:ext>
            </a:extLst>
          </p:cNvPr>
          <p:cNvSpPr>
            <a:spLocks noGrp="1"/>
          </p:cNvSpPr>
          <p:nvPr>
            <p:ph type="body" sz="half" idx="2"/>
          </p:nvPr>
        </p:nvSpPr>
        <p:spPr>
          <a:xfrm>
            <a:off x="691201" y="1527422"/>
            <a:ext cx="3082100" cy="767909"/>
          </a:xfrm>
          <a:prstGeom prst="rect">
            <a:avLst/>
          </a:prstGeom>
        </p:spPr>
        <p:txBody>
          <a:bodyPr/>
          <a:lstStyle>
            <a:lvl1pPr>
              <a:defRPr sz="1400" b="1">
                <a:solidFill>
                  <a:schemeClr val="tx1"/>
                </a:solidFill>
                <a:latin typeface="Proxima Nova Semibold" panose="02000506030000020004" pitchFamily="50" charset="0"/>
              </a:defRPr>
            </a:lvl1pPr>
          </a:lstStyle>
          <a:p>
            <a:endParaRPr lang="en-US" dirty="0"/>
          </a:p>
        </p:txBody>
      </p:sp>
      <p:sp>
        <p:nvSpPr>
          <p:cNvPr id="7" name="Text Placeholder 3">
            <a:extLst>
              <a:ext uri="{FF2B5EF4-FFF2-40B4-BE49-F238E27FC236}">
                <a16:creationId xmlns:a16="http://schemas.microsoft.com/office/drawing/2014/main" id="{FDE456A9-2BA9-41AD-A638-9209F3E9D3F2}"/>
              </a:ext>
            </a:extLst>
          </p:cNvPr>
          <p:cNvSpPr>
            <a:spLocks noGrp="1"/>
          </p:cNvSpPr>
          <p:nvPr>
            <p:ph type="body" sz="half" idx="10"/>
          </p:nvPr>
        </p:nvSpPr>
        <p:spPr>
          <a:xfrm>
            <a:off x="691200" y="2411342"/>
            <a:ext cx="3082100" cy="2145729"/>
          </a:xfrm>
          <a:prstGeom prst="rect">
            <a:avLst/>
          </a:prstGeom>
        </p:spPr>
        <p:txBody>
          <a:bodyPr/>
          <a:lstStyle>
            <a:lvl1pPr>
              <a:defRPr>
                <a:solidFill>
                  <a:schemeClr val="tx1"/>
                </a:solidFill>
                <a:latin typeface="Proxima Nova Semibold" panose="02000506030000020004" pitchFamily="50" charset="0"/>
              </a:defRPr>
            </a:lvl1pPr>
          </a:lstStyle>
          <a:p>
            <a:endParaRPr lang="en-US" dirty="0"/>
          </a:p>
        </p:txBody>
      </p:sp>
    </p:spTree>
    <p:extLst>
      <p:ext uri="{BB962C8B-B14F-4D97-AF65-F5344CB8AC3E}">
        <p14:creationId xmlns:p14="http://schemas.microsoft.com/office/powerpoint/2010/main" val="2648196818"/>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Quote" preserve="1">
  <p:cSld name="1_Quote">
    <p:spTree>
      <p:nvGrpSpPr>
        <p:cNvPr id="1" name="Shape 17"/>
        <p:cNvGrpSpPr/>
        <p:nvPr/>
      </p:nvGrpSpPr>
      <p:grpSpPr>
        <a:xfrm>
          <a:off x="0" y="0"/>
          <a:ext cx="0" cy="0"/>
          <a:chOff x="0" y="0"/>
          <a:chExt cx="0" cy="0"/>
        </a:xfrm>
      </p:grpSpPr>
      <p:pic>
        <p:nvPicPr>
          <p:cNvPr id="3" name="Picture 2" descr="A picture containing screenshot, text, design, graphic design&#10;&#10;Description automatically generated">
            <a:extLst>
              <a:ext uri="{FF2B5EF4-FFF2-40B4-BE49-F238E27FC236}">
                <a16:creationId xmlns:a16="http://schemas.microsoft.com/office/drawing/2014/main" id="{DFBDB1CF-D90F-7244-F086-220F8286123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19" name="Google Shape;19;p4"/>
          <p:cNvSpPr txBox="1">
            <a:spLocks noGrp="1"/>
          </p:cNvSpPr>
          <p:nvPr>
            <p:ph type="body" idx="1"/>
          </p:nvPr>
        </p:nvSpPr>
        <p:spPr>
          <a:xfrm>
            <a:off x="3165234" y="1146050"/>
            <a:ext cx="4809000" cy="3251400"/>
          </a:xfrm>
          <a:prstGeom prst="rect">
            <a:avLst/>
          </a:prstGeom>
        </p:spPr>
        <p:txBody>
          <a:bodyPr spcFirstLastPara="1" wrap="square" lIns="91425" tIns="91425" rIns="91425" bIns="91425" anchor="t" anchorCtr="0">
            <a:noAutofit/>
          </a:bodyPr>
          <a:lstStyle>
            <a:lvl1pPr marL="457200" lvl="0" indent="-419100" rtl="0">
              <a:spcBef>
                <a:spcPts val="600"/>
              </a:spcBef>
              <a:spcAft>
                <a:spcPts val="0"/>
              </a:spcAft>
              <a:buSzPts val="3000"/>
              <a:buNone/>
              <a:defRPr sz="3000" baseline="0">
                <a:solidFill>
                  <a:schemeClr val="tx1"/>
                </a:solidFill>
                <a:latin typeface="Proxima Nova Semi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pic>
        <p:nvPicPr>
          <p:cNvPr id="6" name="Graphic 5" descr="Closed quotation mark with solid fill">
            <a:extLst>
              <a:ext uri="{FF2B5EF4-FFF2-40B4-BE49-F238E27FC236}">
                <a16:creationId xmlns:a16="http://schemas.microsoft.com/office/drawing/2014/main" id="{97EDC488-23E6-F0B7-1F06-946A398C7FE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864019" y="3706170"/>
            <a:ext cx="914400" cy="914400"/>
          </a:xfrm>
          <a:prstGeom prst="rect">
            <a:avLst/>
          </a:prstGeom>
        </p:spPr>
      </p:pic>
      <p:pic>
        <p:nvPicPr>
          <p:cNvPr id="9" name="Graphic 8" descr="Open quotation mark with solid fill">
            <a:extLst>
              <a:ext uri="{FF2B5EF4-FFF2-40B4-BE49-F238E27FC236}">
                <a16:creationId xmlns:a16="http://schemas.microsoft.com/office/drawing/2014/main" id="{D8961910-B9C1-0059-F5EB-B7227A6982F4}"/>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361049" y="922930"/>
            <a:ext cx="914400" cy="914400"/>
          </a:xfrm>
          <a:prstGeom prst="rect">
            <a:avLst/>
          </a:prstGeom>
        </p:spPr>
      </p:pic>
    </p:spTree>
    <p:extLst>
      <p:ext uri="{BB962C8B-B14F-4D97-AF65-F5344CB8AC3E}">
        <p14:creationId xmlns:p14="http://schemas.microsoft.com/office/powerpoint/2010/main" val="3836824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Quote" preserve="1">
  <p:cSld name="1_Quote">
    <p:spTree>
      <p:nvGrpSpPr>
        <p:cNvPr id="1" name="Shape 17"/>
        <p:cNvGrpSpPr/>
        <p:nvPr/>
      </p:nvGrpSpPr>
      <p:grpSpPr>
        <a:xfrm>
          <a:off x="0" y="0"/>
          <a:ext cx="0" cy="0"/>
          <a:chOff x="0" y="0"/>
          <a:chExt cx="0" cy="0"/>
        </a:xfrm>
      </p:grpSpPr>
      <p:pic>
        <p:nvPicPr>
          <p:cNvPr id="4" name="Picture 3" descr="A picture containing screenshot, text, design, graphic design&#10;&#10;Description automatically generated">
            <a:extLst>
              <a:ext uri="{FF2B5EF4-FFF2-40B4-BE49-F238E27FC236}">
                <a16:creationId xmlns:a16="http://schemas.microsoft.com/office/drawing/2014/main" id="{FFCAE99A-6D7C-A2D1-FBD2-1D8CD400EBE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19" name="Google Shape;19;p4"/>
          <p:cNvSpPr txBox="1">
            <a:spLocks noGrp="1"/>
          </p:cNvSpPr>
          <p:nvPr>
            <p:ph type="body" idx="1"/>
          </p:nvPr>
        </p:nvSpPr>
        <p:spPr>
          <a:xfrm>
            <a:off x="3165234" y="1146050"/>
            <a:ext cx="4809000" cy="3251400"/>
          </a:xfrm>
          <a:prstGeom prst="rect">
            <a:avLst/>
          </a:prstGeom>
        </p:spPr>
        <p:txBody>
          <a:bodyPr spcFirstLastPara="1" wrap="square" lIns="91425" tIns="91425" rIns="91425" bIns="91425" anchor="t" anchorCtr="0">
            <a:noAutofit/>
          </a:bodyPr>
          <a:lstStyle>
            <a:lvl1pPr marL="457200" lvl="0" indent="-419100" rtl="0">
              <a:spcBef>
                <a:spcPts val="600"/>
              </a:spcBef>
              <a:spcAft>
                <a:spcPts val="0"/>
              </a:spcAft>
              <a:buSzPts val="3000"/>
              <a:buNone/>
              <a:defRPr sz="3000" baseline="0">
                <a:solidFill>
                  <a:schemeClr val="tx1"/>
                </a:solidFill>
                <a:latin typeface="Proxima Nova Semi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Tree>
    <p:extLst>
      <p:ext uri="{BB962C8B-B14F-4D97-AF65-F5344CB8AC3E}">
        <p14:creationId xmlns:p14="http://schemas.microsoft.com/office/powerpoint/2010/main" val="32230786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reserve="1">
  <p:cSld name="1_Title only">
    <p:spTree>
      <p:nvGrpSpPr>
        <p:cNvPr id="1" name="Shape 45"/>
        <p:cNvGrpSpPr/>
        <p:nvPr/>
      </p:nvGrpSpPr>
      <p:grpSpPr>
        <a:xfrm>
          <a:off x="0" y="0"/>
          <a:ext cx="0" cy="0"/>
          <a:chOff x="0" y="0"/>
          <a:chExt cx="0" cy="0"/>
        </a:xfrm>
      </p:grpSpPr>
      <p:pic>
        <p:nvPicPr>
          <p:cNvPr id="3" name="Picture 2" descr="A picture containing screenshot, text, design, graphic design&#10;&#10;Description automatically generated">
            <a:extLst>
              <a:ext uri="{FF2B5EF4-FFF2-40B4-BE49-F238E27FC236}">
                <a16:creationId xmlns:a16="http://schemas.microsoft.com/office/drawing/2014/main" id="{65B52B62-8D7D-6D81-A24E-FC8D276B842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48" name="Google Shape;48;p8"/>
          <p:cNvSpPr txBox="1">
            <a:spLocks noGrp="1"/>
          </p:cNvSpPr>
          <p:nvPr>
            <p:ph type="title"/>
          </p:nvPr>
        </p:nvSpPr>
        <p:spPr>
          <a:xfrm>
            <a:off x="1998132" y="632359"/>
            <a:ext cx="6454667" cy="49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baseline="0">
                <a:latin typeface="Proxima Nova Semibold" panose="02000506030000020004" pitchFamily="50" charset="0"/>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dirty="0"/>
          </a:p>
        </p:txBody>
      </p:sp>
    </p:spTree>
    <p:extLst>
      <p:ext uri="{BB962C8B-B14F-4D97-AF65-F5344CB8AC3E}">
        <p14:creationId xmlns:p14="http://schemas.microsoft.com/office/powerpoint/2010/main" val="366917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ote" preserve="1">
  <p:cSld name="1_Quote">
    <p:spTree>
      <p:nvGrpSpPr>
        <p:cNvPr id="1" name="Shape 17"/>
        <p:cNvGrpSpPr/>
        <p:nvPr/>
      </p:nvGrpSpPr>
      <p:grpSpPr>
        <a:xfrm>
          <a:off x="0" y="0"/>
          <a:ext cx="0" cy="0"/>
          <a:chOff x="0" y="0"/>
          <a:chExt cx="0" cy="0"/>
        </a:xfrm>
      </p:grpSpPr>
      <p:pic>
        <p:nvPicPr>
          <p:cNvPr id="3" name="Picture 2" descr="A picture containing text, design, graphics, graphic design&#10;&#10;Description automatically generated">
            <a:extLst>
              <a:ext uri="{FF2B5EF4-FFF2-40B4-BE49-F238E27FC236}">
                <a16:creationId xmlns:a16="http://schemas.microsoft.com/office/drawing/2014/main" id="{63448498-EC74-6AE3-6A85-71B4A6B6759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19" name="Google Shape;19;p4"/>
          <p:cNvSpPr txBox="1">
            <a:spLocks noGrp="1"/>
          </p:cNvSpPr>
          <p:nvPr>
            <p:ph type="body" idx="1"/>
          </p:nvPr>
        </p:nvSpPr>
        <p:spPr>
          <a:xfrm>
            <a:off x="3165234" y="1146050"/>
            <a:ext cx="4809000" cy="3251400"/>
          </a:xfrm>
          <a:prstGeom prst="rect">
            <a:avLst/>
          </a:prstGeom>
        </p:spPr>
        <p:txBody>
          <a:bodyPr spcFirstLastPara="1" wrap="square" lIns="91425" tIns="91425" rIns="91425" bIns="91425" anchor="t" anchorCtr="0">
            <a:noAutofit/>
          </a:bodyPr>
          <a:lstStyle>
            <a:lvl1pPr marL="457200" lvl="0" indent="-419100" rtl="0">
              <a:spcBef>
                <a:spcPts val="600"/>
              </a:spcBef>
              <a:spcAft>
                <a:spcPts val="0"/>
              </a:spcAft>
              <a:buSzPts val="3000"/>
              <a:buNone/>
              <a:defRPr sz="3000" baseline="0">
                <a:solidFill>
                  <a:schemeClr val="tx1"/>
                </a:solidFill>
                <a:latin typeface="Proxima Nova Semi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Tree>
    <p:extLst>
      <p:ext uri="{BB962C8B-B14F-4D97-AF65-F5344CB8AC3E}">
        <p14:creationId xmlns:p14="http://schemas.microsoft.com/office/powerpoint/2010/main" val="41273833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Quote" preserve="1" userDrawn="1">
  <p:cSld name="1_Quote">
    <p:spTree>
      <p:nvGrpSpPr>
        <p:cNvPr id="1" name="Shape 17"/>
        <p:cNvGrpSpPr/>
        <p:nvPr/>
      </p:nvGrpSpPr>
      <p:grpSpPr>
        <a:xfrm>
          <a:off x="0" y="0"/>
          <a:ext cx="0" cy="0"/>
          <a:chOff x="0" y="0"/>
          <a:chExt cx="0" cy="0"/>
        </a:xfrm>
      </p:grpSpPr>
      <p:grpSp>
        <p:nvGrpSpPr>
          <p:cNvPr id="6" name="Group 5">
            <a:extLst>
              <a:ext uri="{FF2B5EF4-FFF2-40B4-BE49-F238E27FC236}">
                <a16:creationId xmlns:a16="http://schemas.microsoft.com/office/drawing/2014/main" id="{DC4F69A5-CC79-F5EC-06CA-119F57B3EED4}"/>
              </a:ext>
            </a:extLst>
          </p:cNvPr>
          <p:cNvGrpSpPr/>
          <p:nvPr userDrawn="1"/>
        </p:nvGrpSpPr>
        <p:grpSpPr>
          <a:xfrm>
            <a:off x="0" y="0"/>
            <a:ext cx="5533270" cy="5143500"/>
            <a:chOff x="0" y="0"/>
            <a:chExt cx="5533270" cy="5143500"/>
          </a:xfrm>
        </p:grpSpPr>
        <p:pic>
          <p:nvPicPr>
            <p:cNvPr id="5" name="Picture 4" descr="A picture containing screenshot, graphics, design&#10;&#10;Description automatically generated">
              <a:extLst>
                <a:ext uri="{FF2B5EF4-FFF2-40B4-BE49-F238E27FC236}">
                  <a16:creationId xmlns:a16="http://schemas.microsoft.com/office/drawing/2014/main" id="{60537290-4A4D-2E5C-BD6A-7A753C83B35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5533270" cy="5143500"/>
            </a:xfrm>
            <a:prstGeom prst="rect">
              <a:avLst/>
            </a:prstGeom>
          </p:spPr>
        </p:pic>
        <p:pic>
          <p:nvPicPr>
            <p:cNvPr id="3" name="Picture 2" descr="A picture containing screenshot, graphics, graphic design, design&#10;&#10;Description automatically generated">
              <a:extLst>
                <a:ext uri="{FF2B5EF4-FFF2-40B4-BE49-F238E27FC236}">
                  <a16:creationId xmlns:a16="http://schemas.microsoft.com/office/drawing/2014/main" id="{798C5845-0B23-0025-5AAE-47BB3502FC5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4613920"/>
              <a:ext cx="2143593" cy="529579"/>
            </a:xfrm>
            <a:prstGeom prst="rect">
              <a:avLst/>
            </a:prstGeom>
          </p:spPr>
        </p:pic>
      </p:grpSp>
      <p:sp>
        <p:nvSpPr>
          <p:cNvPr id="19" name="Google Shape;19;p4"/>
          <p:cNvSpPr txBox="1">
            <a:spLocks noGrp="1"/>
          </p:cNvSpPr>
          <p:nvPr>
            <p:ph type="body" idx="1"/>
          </p:nvPr>
        </p:nvSpPr>
        <p:spPr>
          <a:xfrm>
            <a:off x="6035039" y="3209731"/>
            <a:ext cx="2642430" cy="1404190"/>
          </a:xfrm>
          <a:prstGeom prst="rect">
            <a:avLst/>
          </a:prstGeom>
        </p:spPr>
        <p:txBody>
          <a:bodyPr spcFirstLastPara="1" wrap="square" lIns="91425" tIns="91425" rIns="91425" bIns="91425" anchor="t" anchorCtr="0">
            <a:noAutofit/>
          </a:bodyPr>
          <a:lstStyle>
            <a:lvl1pPr marL="114300" lvl="0" indent="0" algn="l" rtl="0">
              <a:spcBef>
                <a:spcPts val="600"/>
              </a:spcBef>
              <a:spcAft>
                <a:spcPts val="0"/>
              </a:spcAft>
              <a:buSzPts val="3000"/>
              <a:buNone/>
              <a:defRPr sz="2000" baseline="0">
                <a:solidFill>
                  <a:schemeClr val="tx1"/>
                </a:solidFill>
                <a:latin typeface="Proxima Nova Semi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
        <p:nvSpPr>
          <p:cNvPr id="9" name="Google Shape;19;p4">
            <a:extLst>
              <a:ext uri="{FF2B5EF4-FFF2-40B4-BE49-F238E27FC236}">
                <a16:creationId xmlns:a16="http://schemas.microsoft.com/office/drawing/2014/main" id="{EB09C9F9-1C86-445B-B291-9BEA34F5CAD7}"/>
              </a:ext>
            </a:extLst>
          </p:cNvPr>
          <p:cNvSpPr txBox="1">
            <a:spLocks noGrp="1"/>
          </p:cNvSpPr>
          <p:nvPr>
            <p:ph type="body" idx="10"/>
          </p:nvPr>
        </p:nvSpPr>
        <p:spPr>
          <a:xfrm>
            <a:off x="1228985" y="2862633"/>
            <a:ext cx="3842513" cy="1751288"/>
          </a:xfrm>
          <a:prstGeom prst="rect">
            <a:avLst/>
          </a:prstGeom>
        </p:spPr>
        <p:txBody>
          <a:bodyPr spcFirstLastPara="1" wrap="square" lIns="91425" tIns="91425" rIns="91425" bIns="91425" anchor="t" anchorCtr="0">
            <a:noAutofit/>
          </a:bodyPr>
          <a:lstStyle>
            <a:lvl1pPr marL="457200" lvl="0" indent="-419100" algn="r" rtl="0">
              <a:spcBef>
                <a:spcPts val="600"/>
              </a:spcBef>
              <a:spcAft>
                <a:spcPts val="0"/>
              </a:spcAft>
              <a:buSzPts val="3000"/>
              <a:buNone/>
              <a:defRPr sz="4800" b="1" i="0" baseline="0">
                <a:solidFill>
                  <a:schemeClr val="bg1"/>
                </a:solidFill>
                <a:latin typeface="Proxima Nova Extra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Tree>
    <p:extLst>
      <p:ext uri="{BB962C8B-B14F-4D97-AF65-F5344CB8AC3E}">
        <p14:creationId xmlns:p14="http://schemas.microsoft.com/office/powerpoint/2010/main" val="1569006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pic>
        <p:nvPicPr>
          <p:cNvPr id="9" name="Picture 8" descr="A picture containing shape&#10;&#10;Description automatically generated">
            <a:extLst>
              <a:ext uri="{FF2B5EF4-FFF2-40B4-BE49-F238E27FC236}">
                <a16:creationId xmlns:a16="http://schemas.microsoft.com/office/drawing/2014/main" id="{ECD43160-DE7B-025A-D0C0-8BCD7B52D73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F0A288CA-27A5-4FC6-80F5-0388291629C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3" name="Google Shape;47;p8">
            <a:extLst>
              <a:ext uri="{FF2B5EF4-FFF2-40B4-BE49-F238E27FC236}">
                <a16:creationId xmlns:a16="http://schemas.microsoft.com/office/drawing/2014/main" id="{BD968451-F76B-45ED-9426-7A61D4526F52}"/>
              </a:ext>
            </a:extLst>
          </p:cNvPr>
          <p:cNvSpPr/>
          <p:nvPr userDrawn="1"/>
        </p:nvSpPr>
        <p:spPr>
          <a:xfrm>
            <a:off x="813273" y="1205841"/>
            <a:ext cx="1533600" cy="103200"/>
          </a:xfrm>
          <a:prstGeom prst="rect">
            <a:avLst/>
          </a:prstGeom>
          <a:solidFill>
            <a:srgbClr val="053657"/>
          </a:solidFill>
          <a:ln>
            <a:solidFill>
              <a:srgbClr val="053657"/>
            </a:solid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 name="Content Placeholder 2">
            <a:extLst>
              <a:ext uri="{FF2B5EF4-FFF2-40B4-BE49-F238E27FC236}">
                <a16:creationId xmlns:a16="http://schemas.microsoft.com/office/drawing/2014/main" id="{CA036016-AD5E-4650-8FF7-D01A0A8FED85}"/>
              </a:ext>
            </a:extLst>
          </p:cNvPr>
          <p:cNvSpPr>
            <a:spLocks noGrp="1"/>
          </p:cNvSpPr>
          <p:nvPr>
            <p:ph idx="1"/>
          </p:nvPr>
        </p:nvSpPr>
        <p:spPr>
          <a:xfrm>
            <a:off x="4165184" y="1527422"/>
            <a:ext cx="4542143" cy="3242387"/>
          </a:xfrm>
          <a:prstGeom prst="rect">
            <a:avLst/>
          </a:prstGeom>
        </p:spPr>
        <p:txBody>
          <a:bodyPr/>
          <a:lstStyle>
            <a:lvl1pPr>
              <a:defRPr>
                <a:solidFill>
                  <a:srgbClr val="747679"/>
                </a:solidFill>
                <a:latin typeface="Proxima Nova Semibold" panose="02000506030000020004" pitchFamily="50" charset="0"/>
              </a:defRPr>
            </a:lvl1pPr>
          </a:lstStyle>
          <a:p>
            <a:endParaRPr lang="en-US" dirty="0"/>
          </a:p>
        </p:txBody>
      </p:sp>
      <p:sp>
        <p:nvSpPr>
          <p:cNvPr id="6" name="Text Placeholder 3">
            <a:extLst>
              <a:ext uri="{FF2B5EF4-FFF2-40B4-BE49-F238E27FC236}">
                <a16:creationId xmlns:a16="http://schemas.microsoft.com/office/drawing/2014/main" id="{C859F3F7-D883-4A13-B418-CBD446CC1D6C}"/>
              </a:ext>
            </a:extLst>
          </p:cNvPr>
          <p:cNvSpPr>
            <a:spLocks noGrp="1"/>
          </p:cNvSpPr>
          <p:nvPr>
            <p:ph type="body" sz="half" idx="2"/>
          </p:nvPr>
        </p:nvSpPr>
        <p:spPr>
          <a:xfrm>
            <a:off x="691201" y="1527422"/>
            <a:ext cx="3082100" cy="767909"/>
          </a:xfrm>
          <a:prstGeom prst="rect">
            <a:avLst/>
          </a:prstGeom>
        </p:spPr>
        <p:txBody>
          <a:bodyPr/>
          <a:lstStyle>
            <a:lvl1pPr>
              <a:defRPr sz="1400" b="1">
                <a:solidFill>
                  <a:schemeClr val="tx1"/>
                </a:solidFill>
                <a:latin typeface="Proxima Nova Semibold" panose="02000506030000020004" pitchFamily="50" charset="0"/>
              </a:defRPr>
            </a:lvl1pPr>
          </a:lstStyle>
          <a:p>
            <a:endParaRPr lang="en-US" dirty="0"/>
          </a:p>
        </p:txBody>
      </p:sp>
      <p:sp>
        <p:nvSpPr>
          <p:cNvPr id="7" name="Text Placeholder 3">
            <a:extLst>
              <a:ext uri="{FF2B5EF4-FFF2-40B4-BE49-F238E27FC236}">
                <a16:creationId xmlns:a16="http://schemas.microsoft.com/office/drawing/2014/main" id="{FDE456A9-2BA9-41AD-A638-9209F3E9D3F2}"/>
              </a:ext>
            </a:extLst>
          </p:cNvPr>
          <p:cNvSpPr>
            <a:spLocks noGrp="1"/>
          </p:cNvSpPr>
          <p:nvPr>
            <p:ph type="body" sz="half" idx="10"/>
          </p:nvPr>
        </p:nvSpPr>
        <p:spPr>
          <a:xfrm>
            <a:off x="691200" y="2411342"/>
            <a:ext cx="3082100" cy="2145729"/>
          </a:xfrm>
          <a:prstGeom prst="rect">
            <a:avLst/>
          </a:prstGeom>
        </p:spPr>
        <p:txBody>
          <a:bodyPr/>
          <a:lstStyle>
            <a:lvl1pPr>
              <a:defRPr>
                <a:solidFill>
                  <a:schemeClr val="tx1"/>
                </a:solidFill>
                <a:latin typeface="Proxima Nova Semibold" panose="02000506030000020004" pitchFamily="50" charset="0"/>
              </a:defRPr>
            </a:lvl1pPr>
          </a:lstStyle>
          <a:p>
            <a:endParaRPr lang="en-US" dirty="0"/>
          </a:p>
        </p:txBody>
      </p:sp>
    </p:spTree>
    <p:extLst>
      <p:ext uri="{BB962C8B-B14F-4D97-AF65-F5344CB8AC3E}">
        <p14:creationId xmlns:p14="http://schemas.microsoft.com/office/powerpoint/2010/main" val="1355463484"/>
      </p:ext>
    </p:extLst>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69B51-D250-4098-9495-6A063CB2473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3" name="Text Placeholder 5">
            <a:extLst>
              <a:ext uri="{FF2B5EF4-FFF2-40B4-BE49-F238E27FC236}">
                <a16:creationId xmlns:a16="http://schemas.microsoft.com/office/drawing/2014/main" id="{F0819DA8-04C4-4F12-9F5E-1A12D0516BD1}"/>
              </a:ext>
            </a:extLst>
          </p:cNvPr>
          <p:cNvSpPr>
            <a:spLocks noGrp="1"/>
          </p:cNvSpPr>
          <p:nvPr>
            <p:ph type="body" idx="1"/>
          </p:nvPr>
        </p:nvSpPr>
        <p:spPr>
          <a:xfrm>
            <a:off x="691199" y="1561732"/>
            <a:ext cx="3709117" cy="493626"/>
          </a:xfrm>
          <a:prstGeom prst="rect">
            <a:avLst/>
          </a:prstGeom>
        </p:spPr>
        <p:txBody>
          <a:bodyPr/>
          <a:lstStyle>
            <a:lvl1pPr>
              <a:defRPr sz="1600">
                <a:solidFill>
                  <a:schemeClr val="tx1"/>
                </a:solidFill>
                <a:latin typeface="Proxima Nova Semibold" panose="02000506030000020004" pitchFamily="50" charset="0"/>
              </a:defRPr>
            </a:lvl1pPr>
          </a:lstStyle>
          <a:p>
            <a:endParaRPr lang="en-US" dirty="0"/>
          </a:p>
        </p:txBody>
      </p:sp>
      <p:sp>
        <p:nvSpPr>
          <p:cNvPr id="4" name="Content Placeholder 6">
            <a:extLst>
              <a:ext uri="{FF2B5EF4-FFF2-40B4-BE49-F238E27FC236}">
                <a16:creationId xmlns:a16="http://schemas.microsoft.com/office/drawing/2014/main" id="{8A448B6C-5F84-4350-897B-C5771981D83F}"/>
              </a:ext>
            </a:extLst>
          </p:cNvPr>
          <p:cNvSpPr>
            <a:spLocks noGrp="1"/>
          </p:cNvSpPr>
          <p:nvPr>
            <p:ph sz="half" idx="2"/>
          </p:nvPr>
        </p:nvSpPr>
        <p:spPr>
          <a:xfrm>
            <a:off x="691199" y="2055358"/>
            <a:ext cx="3709117" cy="2537813"/>
          </a:xfrm>
          <a:prstGeom prst="rect">
            <a:avLst/>
          </a:prstGeom>
        </p:spPr>
        <p:txBody>
          <a:bodyPr/>
          <a:lstStyle>
            <a:lvl1pPr>
              <a:defRPr>
                <a:solidFill>
                  <a:srgbClr val="747679"/>
                </a:solidFill>
                <a:latin typeface="Proxima Nova Light" panose="02000506030000020004" pitchFamily="50" charset="0"/>
                <a:cs typeface="Gotham Light" pitchFamily="50" charset="0"/>
              </a:defRPr>
            </a:lvl1pPr>
          </a:lstStyle>
          <a:p>
            <a:endParaRPr lang="en-US" dirty="0"/>
          </a:p>
        </p:txBody>
      </p:sp>
      <p:sp>
        <p:nvSpPr>
          <p:cNvPr id="5" name="Text Placeholder 7">
            <a:extLst>
              <a:ext uri="{FF2B5EF4-FFF2-40B4-BE49-F238E27FC236}">
                <a16:creationId xmlns:a16="http://schemas.microsoft.com/office/drawing/2014/main" id="{6C65687B-F2F8-4725-AB38-1443C1EE6035}"/>
              </a:ext>
            </a:extLst>
          </p:cNvPr>
          <p:cNvSpPr>
            <a:spLocks noGrp="1"/>
          </p:cNvSpPr>
          <p:nvPr>
            <p:ph type="body" sz="quarter" idx="3"/>
          </p:nvPr>
        </p:nvSpPr>
        <p:spPr>
          <a:xfrm>
            <a:off x="4790001" y="1561732"/>
            <a:ext cx="3727383" cy="493626"/>
          </a:xfrm>
          <a:prstGeom prst="rect">
            <a:avLst/>
          </a:prstGeom>
        </p:spPr>
        <p:txBody>
          <a:bodyPr/>
          <a:lstStyle>
            <a:lvl1pPr>
              <a:defRPr sz="1600">
                <a:solidFill>
                  <a:schemeClr val="tx1"/>
                </a:solidFill>
                <a:latin typeface="Proxima Nova Semibold" panose="02000506030000020004" pitchFamily="50" charset="0"/>
              </a:defRPr>
            </a:lvl1pPr>
          </a:lstStyle>
          <a:p>
            <a:endParaRPr lang="en-US" dirty="0"/>
          </a:p>
        </p:txBody>
      </p:sp>
      <p:sp>
        <p:nvSpPr>
          <p:cNvPr id="6" name="Content Placeholder 8">
            <a:extLst>
              <a:ext uri="{FF2B5EF4-FFF2-40B4-BE49-F238E27FC236}">
                <a16:creationId xmlns:a16="http://schemas.microsoft.com/office/drawing/2014/main" id="{EA3ACE14-018B-4E68-9CA0-EAA4E9A1612F}"/>
              </a:ext>
            </a:extLst>
          </p:cNvPr>
          <p:cNvSpPr>
            <a:spLocks noGrp="1"/>
          </p:cNvSpPr>
          <p:nvPr>
            <p:ph sz="quarter" idx="4"/>
          </p:nvPr>
        </p:nvSpPr>
        <p:spPr>
          <a:xfrm>
            <a:off x="4790001" y="2055357"/>
            <a:ext cx="3727383" cy="2537813"/>
          </a:xfrm>
          <a:prstGeom prst="rect">
            <a:avLst/>
          </a:prstGeom>
        </p:spPr>
        <p:txBody>
          <a:bodyPr/>
          <a:lstStyle>
            <a:lvl1pPr>
              <a:defRPr>
                <a:solidFill>
                  <a:schemeClr val="tx1"/>
                </a:solidFill>
                <a:latin typeface="Proxima Nova Light" panose="02000506030000020004" pitchFamily="50" charset="0"/>
                <a:cs typeface="Gotham Light" pitchFamily="50" charset="0"/>
              </a:defRPr>
            </a:lvl1pPr>
          </a:lstStyle>
          <a:p>
            <a:endParaRPr lang="en-US" dirty="0"/>
          </a:p>
        </p:txBody>
      </p:sp>
      <p:sp>
        <p:nvSpPr>
          <p:cNvPr id="7" name="Google Shape;47;p8">
            <a:extLst>
              <a:ext uri="{FF2B5EF4-FFF2-40B4-BE49-F238E27FC236}">
                <a16:creationId xmlns:a16="http://schemas.microsoft.com/office/drawing/2014/main" id="{AD827972-47CE-492D-B8A6-3828F719EE7D}"/>
              </a:ext>
            </a:extLst>
          </p:cNvPr>
          <p:cNvSpPr/>
          <p:nvPr userDrawn="1"/>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4346714"/>
      </p:ext>
    </p:extLst>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69B51-D250-4098-9495-6A063CB2473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4" name="Content Placeholder 6">
            <a:extLst>
              <a:ext uri="{FF2B5EF4-FFF2-40B4-BE49-F238E27FC236}">
                <a16:creationId xmlns:a16="http://schemas.microsoft.com/office/drawing/2014/main" id="{8A448B6C-5F84-4350-897B-C5771981D83F}"/>
              </a:ext>
            </a:extLst>
          </p:cNvPr>
          <p:cNvSpPr>
            <a:spLocks noGrp="1"/>
          </p:cNvSpPr>
          <p:nvPr>
            <p:ph sz="half" idx="2"/>
          </p:nvPr>
        </p:nvSpPr>
        <p:spPr>
          <a:xfrm>
            <a:off x="691199" y="1515292"/>
            <a:ext cx="7761600" cy="3077880"/>
          </a:xfrm>
          <a:prstGeom prst="rect">
            <a:avLst/>
          </a:prstGeom>
        </p:spPr>
        <p:txBody>
          <a:bodyPr/>
          <a:lstStyle>
            <a:lvl1pPr>
              <a:defRPr>
                <a:solidFill>
                  <a:schemeClr val="tx1"/>
                </a:solidFill>
                <a:latin typeface="Proxima Nova Light" panose="02000506030000020004" pitchFamily="50" charset="0"/>
                <a:cs typeface="Gotham Light" pitchFamily="50" charset="0"/>
              </a:defRPr>
            </a:lvl1pPr>
          </a:lstStyle>
          <a:p>
            <a:endParaRPr lang="en-US" dirty="0"/>
          </a:p>
        </p:txBody>
      </p:sp>
      <p:sp>
        <p:nvSpPr>
          <p:cNvPr id="7" name="Google Shape;47;p8">
            <a:extLst>
              <a:ext uri="{FF2B5EF4-FFF2-40B4-BE49-F238E27FC236}">
                <a16:creationId xmlns:a16="http://schemas.microsoft.com/office/drawing/2014/main" id="{AD827972-47CE-492D-B8A6-3828F719EE7D}"/>
              </a:ext>
            </a:extLst>
          </p:cNvPr>
          <p:cNvSpPr/>
          <p:nvPr userDrawn="1"/>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30324503"/>
      </p:ext>
    </p:extLst>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lank" preserve="1" userDrawn="1">
  <p:cSld name="1_Blank">
    <p:bg>
      <p:bgPr>
        <a:solidFill>
          <a:schemeClr val="accent1"/>
        </a:solidFill>
        <a:effectLst/>
      </p:bgPr>
    </p:bg>
    <p:spTree>
      <p:nvGrpSpPr>
        <p:cNvPr id="1" name="Shape 55"/>
        <p:cNvGrpSpPr/>
        <p:nvPr/>
      </p:nvGrpSpPr>
      <p:grpSpPr>
        <a:xfrm>
          <a:off x="0" y="0"/>
          <a:ext cx="0" cy="0"/>
          <a:chOff x="0" y="0"/>
          <a:chExt cx="0" cy="0"/>
        </a:xfrm>
      </p:grpSpPr>
      <p:pic>
        <p:nvPicPr>
          <p:cNvPr id="4" name="Picture 3" descr="A picture containing screenshot, graphics, graphic design, design&#10;&#10;Description automatically generated">
            <a:extLst>
              <a:ext uri="{FF2B5EF4-FFF2-40B4-BE49-F238E27FC236}">
                <a16:creationId xmlns:a16="http://schemas.microsoft.com/office/drawing/2014/main" id="{83A3E625-9311-A016-C814-28F024ED1E9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5" name="Google Shape;19;p4">
            <a:extLst>
              <a:ext uri="{FF2B5EF4-FFF2-40B4-BE49-F238E27FC236}">
                <a16:creationId xmlns:a16="http://schemas.microsoft.com/office/drawing/2014/main" id="{E719FAE5-CFA8-4CE9-8004-60FB60C183C6}"/>
              </a:ext>
            </a:extLst>
          </p:cNvPr>
          <p:cNvSpPr txBox="1">
            <a:spLocks noGrp="1"/>
          </p:cNvSpPr>
          <p:nvPr>
            <p:ph type="body" idx="10"/>
          </p:nvPr>
        </p:nvSpPr>
        <p:spPr>
          <a:xfrm>
            <a:off x="1059953" y="1696106"/>
            <a:ext cx="7024085" cy="1751288"/>
          </a:xfrm>
          <a:prstGeom prst="rect">
            <a:avLst/>
          </a:prstGeom>
        </p:spPr>
        <p:txBody>
          <a:bodyPr spcFirstLastPara="1" wrap="square" lIns="91425" tIns="91425" rIns="91425" bIns="91425" anchor="t" anchorCtr="0">
            <a:noAutofit/>
          </a:bodyPr>
          <a:lstStyle>
            <a:lvl1pPr marL="457200" lvl="0" indent="-419100" algn="ctr" rtl="0">
              <a:spcBef>
                <a:spcPts val="600"/>
              </a:spcBef>
              <a:spcAft>
                <a:spcPts val="0"/>
              </a:spcAft>
              <a:buSzPts val="3000"/>
              <a:buNone/>
              <a:defRPr sz="4800" b="1" i="0" baseline="0">
                <a:solidFill>
                  <a:schemeClr val="bg1"/>
                </a:solidFill>
                <a:latin typeface="Proxima Nova Extra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Tree>
    <p:extLst>
      <p:ext uri="{BB962C8B-B14F-4D97-AF65-F5344CB8AC3E}">
        <p14:creationId xmlns:p14="http://schemas.microsoft.com/office/powerpoint/2010/main" val="20602442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9" name="Picture 8" descr="A picture containing diagram, font, graphics, design&#10;&#10;Description automatically generated">
            <a:extLst>
              <a:ext uri="{FF2B5EF4-FFF2-40B4-BE49-F238E27FC236}">
                <a16:creationId xmlns:a16="http://schemas.microsoft.com/office/drawing/2014/main" id="{72390BCE-CC01-D1F8-F378-8B03578A62C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2C169B51-D250-4098-9495-6A063CB24736}"/>
              </a:ext>
            </a:extLst>
          </p:cNvPr>
          <p:cNvSpPr>
            <a:spLocks noGrp="1"/>
          </p:cNvSpPr>
          <p:nvPr>
            <p:ph type="title"/>
          </p:nvPr>
        </p:nvSpPr>
        <p:spPr/>
        <p:txBody>
          <a:bodyPr/>
          <a:lstStyle>
            <a:lvl1pPr>
              <a:defRPr>
                <a:latin typeface="Proxima Nova Semibold" panose="02000506030000020004" pitchFamily="50" charset="0"/>
              </a:defRPr>
            </a:lvl1pPr>
          </a:lstStyle>
          <a:p>
            <a:r>
              <a:rPr lang="en-US" dirty="0"/>
              <a:t>Click to edit Master title style</a:t>
            </a:r>
          </a:p>
        </p:txBody>
      </p:sp>
      <p:sp>
        <p:nvSpPr>
          <p:cNvPr id="3" name="Text Placeholder 5">
            <a:extLst>
              <a:ext uri="{FF2B5EF4-FFF2-40B4-BE49-F238E27FC236}">
                <a16:creationId xmlns:a16="http://schemas.microsoft.com/office/drawing/2014/main" id="{F0819DA8-04C4-4F12-9F5E-1A12D0516BD1}"/>
              </a:ext>
            </a:extLst>
          </p:cNvPr>
          <p:cNvSpPr>
            <a:spLocks noGrp="1"/>
          </p:cNvSpPr>
          <p:nvPr>
            <p:ph type="body" idx="1"/>
          </p:nvPr>
        </p:nvSpPr>
        <p:spPr>
          <a:xfrm>
            <a:off x="691199" y="1561732"/>
            <a:ext cx="5604670" cy="493626"/>
          </a:xfrm>
          <a:prstGeom prst="rect">
            <a:avLst/>
          </a:prstGeom>
        </p:spPr>
        <p:txBody>
          <a:bodyPr/>
          <a:lstStyle>
            <a:lvl1pPr>
              <a:defRPr sz="1600">
                <a:solidFill>
                  <a:schemeClr val="tx1"/>
                </a:solidFill>
                <a:latin typeface="Proxima Nova Semibold" panose="02000506030000020004" pitchFamily="50" charset="0"/>
              </a:defRPr>
            </a:lvl1pPr>
          </a:lstStyle>
          <a:p>
            <a:endParaRPr lang="en-US" dirty="0"/>
          </a:p>
        </p:txBody>
      </p:sp>
      <p:sp>
        <p:nvSpPr>
          <p:cNvPr id="4" name="Content Placeholder 6">
            <a:extLst>
              <a:ext uri="{FF2B5EF4-FFF2-40B4-BE49-F238E27FC236}">
                <a16:creationId xmlns:a16="http://schemas.microsoft.com/office/drawing/2014/main" id="{8A448B6C-5F84-4350-897B-C5771981D83F}"/>
              </a:ext>
            </a:extLst>
          </p:cNvPr>
          <p:cNvSpPr>
            <a:spLocks noGrp="1"/>
          </p:cNvSpPr>
          <p:nvPr>
            <p:ph sz="half" idx="2"/>
          </p:nvPr>
        </p:nvSpPr>
        <p:spPr>
          <a:xfrm>
            <a:off x="691199" y="2055358"/>
            <a:ext cx="5604670" cy="2537813"/>
          </a:xfrm>
          <a:prstGeom prst="rect">
            <a:avLst/>
          </a:prstGeom>
        </p:spPr>
        <p:txBody>
          <a:bodyPr/>
          <a:lstStyle>
            <a:lvl1pPr>
              <a:defRPr>
                <a:solidFill>
                  <a:srgbClr val="747679"/>
                </a:solidFill>
                <a:latin typeface="Proxima Nova Light" panose="02000506030000020004" pitchFamily="50" charset="0"/>
                <a:cs typeface="Gotham Light" pitchFamily="50" charset="0"/>
              </a:defRPr>
            </a:lvl1pPr>
          </a:lstStyle>
          <a:p>
            <a:endParaRPr lang="en-US" dirty="0"/>
          </a:p>
        </p:txBody>
      </p:sp>
      <p:sp>
        <p:nvSpPr>
          <p:cNvPr id="7" name="Google Shape;47;p8">
            <a:extLst>
              <a:ext uri="{FF2B5EF4-FFF2-40B4-BE49-F238E27FC236}">
                <a16:creationId xmlns:a16="http://schemas.microsoft.com/office/drawing/2014/main" id="{AD827972-47CE-492D-B8A6-3828F719EE7D}"/>
              </a:ext>
            </a:extLst>
          </p:cNvPr>
          <p:cNvSpPr/>
          <p:nvPr userDrawn="1"/>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57800053"/>
      </p:ext>
    </p:extLst>
  </p:cSld>
  <p:clrMapOvr>
    <a:masterClrMapping/>
  </p:clrMapOvr>
  <p:transition>
    <p:fade thruBlk="1"/>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3" name="Google Shape;19;p4">
            <a:extLst>
              <a:ext uri="{FF2B5EF4-FFF2-40B4-BE49-F238E27FC236}">
                <a16:creationId xmlns:a16="http://schemas.microsoft.com/office/drawing/2014/main" id="{CF0A1558-F30B-49D1-959B-B433C7FFA5AB}"/>
              </a:ext>
            </a:extLst>
          </p:cNvPr>
          <p:cNvSpPr txBox="1">
            <a:spLocks noGrp="1"/>
          </p:cNvSpPr>
          <p:nvPr>
            <p:ph type="body" idx="10"/>
          </p:nvPr>
        </p:nvSpPr>
        <p:spPr>
          <a:xfrm>
            <a:off x="1059953" y="1696106"/>
            <a:ext cx="7024085" cy="1751288"/>
          </a:xfrm>
          <a:prstGeom prst="rect">
            <a:avLst/>
          </a:prstGeom>
        </p:spPr>
        <p:txBody>
          <a:bodyPr spcFirstLastPara="1" wrap="square" lIns="91425" tIns="91425" rIns="91425" bIns="91425" anchor="t" anchorCtr="0">
            <a:noAutofit/>
          </a:bodyPr>
          <a:lstStyle>
            <a:lvl1pPr marL="457200" lvl="0" indent="-419100" algn="ctr" rtl="0">
              <a:spcBef>
                <a:spcPts val="600"/>
              </a:spcBef>
              <a:spcAft>
                <a:spcPts val="0"/>
              </a:spcAft>
              <a:buSzPts val="3000"/>
              <a:buNone/>
              <a:defRPr sz="4800" b="1" i="0" baseline="0">
                <a:solidFill>
                  <a:schemeClr val="tx1"/>
                </a:solidFill>
                <a:latin typeface="Proxima Nova Extra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pic>
        <p:nvPicPr>
          <p:cNvPr id="4" name="Picture 3" descr="A picture containing screenshot, design, pattern&#10;&#10;Description automatically generated">
            <a:extLst>
              <a:ext uri="{FF2B5EF4-FFF2-40B4-BE49-F238E27FC236}">
                <a16:creationId xmlns:a16="http://schemas.microsoft.com/office/drawing/2014/main" id="{C8AA689A-DBEB-ED72-FE96-998BD0370A1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4339525"/>
            <a:ext cx="1916949" cy="803975"/>
          </a:xfrm>
          <a:prstGeom prst="rect">
            <a:avLst/>
          </a:prstGeom>
        </p:spPr>
      </p:pic>
    </p:spTree>
    <p:extLst>
      <p:ext uri="{BB962C8B-B14F-4D97-AF65-F5344CB8AC3E}">
        <p14:creationId xmlns:p14="http://schemas.microsoft.com/office/powerpoint/2010/main" val="3751189152"/>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preserve="1" userDrawn="1">
  <p:cSld name="1_Title only">
    <p:spTree>
      <p:nvGrpSpPr>
        <p:cNvPr id="1" name="Shape 45"/>
        <p:cNvGrpSpPr/>
        <p:nvPr/>
      </p:nvGrpSpPr>
      <p:grpSpPr>
        <a:xfrm>
          <a:off x="0" y="0"/>
          <a:ext cx="0" cy="0"/>
          <a:chOff x="0" y="0"/>
          <a:chExt cx="0" cy="0"/>
        </a:xfrm>
      </p:grpSpPr>
      <p:pic>
        <p:nvPicPr>
          <p:cNvPr id="4" name="Picture 3">
            <a:extLst>
              <a:ext uri="{FF2B5EF4-FFF2-40B4-BE49-F238E27FC236}">
                <a16:creationId xmlns:a16="http://schemas.microsoft.com/office/drawing/2014/main" id="{B7886C59-C3B7-A634-FA53-B6FAFEAC6626}"/>
              </a:ext>
            </a:extLst>
          </p:cNvPr>
          <p:cNvPicPr>
            <a:picLocks noChangeAspect="1"/>
          </p:cNvPicPr>
          <p:nvPr userDrawn="1"/>
        </p:nvPicPr>
        <p:blipFill>
          <a:blip r:embed="rId2"/>
          <a:stretch>
            <a:fillRect/>
          </a:stretch>
        </p:blipFill>
        <p:spPr>
          <a:xfrm>
            <a:off x="0" y="321"/>
            <a:ext cx="9144000" cy="5142857"/>
          </a:xfrm>
          <a:prstGeom prst="rect">
            <a:avLst/>
          </a:prstGeom>
        </p:spPr>
      </p:pic>
      <p:sp>
        <p:nvSpPr>
          <p:cNvPr id="48" name="Google Shape;48;p8"/>
          <p:cNvSpPr txBox="1">
            <a:spLocks noGrp="1"/>
          </p:cNvSpPr>
          <p:nvPr>
            <p:ph type="title"/>
          </p:nvPr>
        </p:nvSpPr>
        <p:spPr>
          <a:xfrm>
            <a:off x="1998132" y="632359"/>
            <a:ext cx="6454667" cy="49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baseline="0">
                <a:latin typeface="Proxima Nova Semibold" panose="02000506030000020004" pitchFamily="50" charset="0"/>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dirty="0"/>
          </a:p>
        </p:txBody>
      </p:sp>
      <p:sp>
        <p:nvSpPr>
          <p:cNvPr id="3" name="Google Shape;41;p7">
            <a:extLst>
              <a:ext uri="{FF2B5EF4-FFF2-40B4-BE49-F238E27FC236}">
                <a16:creationId xmlns:a16="http://schemas.microsoft.com/office/drawing/2014/main" id="{4685FB43-0D9A-5070-0FCF-AD854E8BAE6B}"/>
              </a:ext>
            </a:extLst>
          </p:cNvPr>
          <p:cNvSpPr txBox="1">
            <a:spLocks noGrp="1"/>
          </p:cNvSpPr>
          <p:nvPr>
            <p:ph type="body" idx="1"/>
          </p:nvPr>
        </p:nvSpPr>
        <p:spPr>
          <a:xfrm>
            <a:off x="1998131" y="1393425"/>
            <a:ext cx="6454667"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1004436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reserve="1" userDrawn="1">
  <p:cSld name="Agenda ">
    <p:spTree>
      <p:nvGrpSpPr>
        <p:cNvPr id="1" name="Shape 17"/>
        <p:cNvGrpSpPr/>
        <p:nvPr/>
      </p:nvGrpSpPr>
      <p:grpSpPr>
        <a:xfrm>
          <a:off x="0" y="0"/>
          <a:ext cx="0" cy="0"/>
          <a:chOff x="0" y="0"/>
          <a:chExt cx="0" cy="0"/>
        </a:xfrm>
      </p:grpSpPr>
      <p:grpSp>
        <p:nvGrpSpPr>
          <p:cNvPr id="12" name="Group 11">
            <a:extLst>
              <a:ext uri="{FF2B5EF4-FFF2-40B4-BE49-F238E27FC236}">
                <a16:creationId xmlns:a16="http://schemas.microsoft.com/office/drawing/2014/main" id="{54AE475B-EFF2-A50E-0D87-0331C7B9011D}"/>
              </a:ext>
            </a:extLst>
          </p:cNvPr>
          <p:cNvGrpSpPr/>
          <p:nvPr userDrawn="1"/>
        </p:nvGrpSpPr>
        <p:grpSpPr>
          <a:xfrm>
            <a:off x="-1" y="0"/>
            <a:ext cx="5510019" cy="5143500"/>
            <a:chOff x="-1" y="0"/>
            <a:chExt cx="5510019" cy="5143500"/>
          </a:xfrm>
        </p:grpSpPr>
        <p:pic>
          <p:nvPicPr>
            <p:cNvPr id="11" name="Picture 10" descr="A picture containing screenshot, aqua, graphics, blue&#10;&#10;Description automatically generated">
              <a:extLst>
                <a:ext uri="{FF2B5EF4-FFF2-40B4-BE49-F238E27FC236}">
                  <a16:creationId xmlns:a16="http://schemas.microsoft.com/office/drawing/2014/main" id="{E1BEC263-FA63-EA26-9BA7-7FD78F6D5C07}"/>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 y="0"/>
              <a:ext cx="5510019" cy="5143500"/>
            </a:xfrm>
            <a:prstGeom prst="rect">
              <a:avLst/>
            </a:prstGeom>
          </p:spPr>
        </p:pic>
        <p:pic>
          <p:nvPicPr>
            <p:cNvPr id="7" name="Picture 6" descr="A picture containing screenshot, aqua, graphics, graphic design&#10;&#10;Description automatically generated">
              <a:extLst>
                <a:ext uri="{FF2B5EF4-FFF2-40B4-BE49-F238E27FC236}">
                  <a16:creationId xmlns:a16="http://schemas.microsoft.com/office/drawing/2014/main" id="{D1746488-4C7B-C3B4-727C-7F285715897F}"/>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7495" y="4613920"/>
              <a:ext cx="2136098" cy="529579"/>
            </a:xfrm>
            <a:prstGeom prst="rect">
              <a:avLst/>
            </a:prstGeom>
          </p:spPr>
        </p:pic>
      </p:grpSp>
      <p:sp>
        <p:nvSpPr>
          <p:cNvPr id="19" name="Google Shape;19;p4"/>
          <p:cNvSpPr txBox="1">
            <a:spLocks noGrp="1"/>
          </p:cNvSpPr>
          <p:nvPr>
            <p:ph type="body" idx="1"/>
          </p:nvPr>
        </p:nvSpPr>
        <p:spPr>
          <a:xfrm>
            <a:off x="6035039" y="3209731"/>
            <a:ext cx="2642430" cy="1404190"/>
          </a:xfrm>
          <a:prstGeom prst="rect">
            <a:avLst/>
          </a:prstGeom>
        </p:spPr>
        <p:txBody>
          <a:bodyPr spcFirstLastPara="1" wrap="square" lIns="91425" tIns="91425" rIns="91425" bIns="91425" anchor="t" anchorCtr="0">
            <a:noAutofit/>
          </a:bodyPr>
          <a:lstStyle>
            <a:lvl1pPr marL="114300" lvl="0" indent="0" algn="l" rtl="0">
              <a:spcBef>
                <a:spcPts val="600"/>
              </a:spcBef>
              <a:spcAft>
                <a:spcPts val="0"/>
              </a:spcAft>
              <a:buSzPts val="3000"/>
              <a:buNone/>
              <a:defRPr sz="2000" baseline="0">
                <a:solidFill>
                  <a:schemeClr val="tx1"/>
                </a:solidFill>
                <a:latin typeface="Proxima Nova Semi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
        <p:nvSpPr>
          <p:cNvPr id="9" name="Google Shape;19;p4">
            <a:extLst>
              <a:ext uri="{FF2B5EF4-FFF2-40B4-BE49-F238E27FC236}">
                <a16:creationId xmlns:a16="http://schemas.microsoft.com/office/drawing/2014/main" id="{EB09C9F9-1C86-445B-B291-9BEA34F5CAD7}"/>
              </a:ext>
            </a:extLst>
          </p:cNvPr>
          <p:cNvSpPr txBox="1">
            <a:spLocks noGrp="1"/>
          </p:cNvSpPr>
          <p:nvPr>
            <p:ph type="body" idx="10"/>
          </p:nvPr>
        </p:nvSpPr>
        <p:spPr>
          <a:xfrm>
            <a:off x="1228985" y="2862633"/>
            <a:ext cx="3842513" cy="1751288"/>
          </a:xfrm>
          <a:prstGeom prst="rect">
            <a:avLst/>
          </a:prstGeom>
        </p:spPr>
        <p:txBody>
          <a:bodyPr spcFirstLastPara="1" wrap="square" lIns="91425" tIns="91425" rIns="91425" bIns="91425" anchor="t" anchorCtr="0">
            <a:noAutofit/>
          </a:bodyPr>
          <a:lstStyle>
            <a:lvl1pPr marL="457200" lvl="0" indent="-419100" algn="r" rtl="0">
              <a:spcBef>
                <a:spcPts val="600"/>
              </a:spcBef>
              <a:spcAft>
                <a:spcPts val="0"/>
              </a:spcAft>
              <a:buSzPts val="3000"/>
              <a:buNone/>
              <a:defRPr sz="4800" b="1" i="0" baseline="0">
                <a:solidFill>
                  <a:schemeClr val="bg1"/>
                </a:solidFill>
                <a:latin typeface="Proxima Nova Extra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Tree>
    <p:extLst>
      <p:ext uri="{BB962C8B-B14F-4D97-AF65-F5344CB8AC3E}">
        <p14:creationId xmlns:p14="http://schemas.microsoft.com/office/powerpoint/2010/main" val="4051691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reserve="1" userDrawn="1">
  <p:cSld name="1_Quote">
    <p:spTree>
      <p:nvGrpSpPr>
        <p:cNvPr id="1" name="Shape 17"/>
        <p:cNvGrpSpPr/>
        <p:nvPr/>
      </p:nvGrpSpPr>
      <p:grpSpPr>
        <a:xfrm>
          <a:off x="0" y="0"/>
          <a:ext cx="0" cy="0"/>
          <a:chOff x="0" y="0"/>
          <a:chExt cx="0" cy="0"/>
        </a:xfrm>
      </p:grpSpPr>
      <p:grpSp>
        <p:nvGrpSpPr>
          <p:cNvPr id="13" name="Group 12">
            <a:extLst>
              <a:ext uri="{FF2B5EF4-FFF2-40B4-BE49-F238E27FC236}">
                <a16:creationId xmlns:a16="http://schemas.microsoft.com/office/drawing/2014/main" id="{21A191EA-FE0B-F1B4-54DF-689775E38891}"/>
              </a:ext>
            </a:extLst>
          </p:cNvPr>
          <p:cNvGrpSpPr/>
          <p:nvPr userDrawn="1"/>
        </p:nvGrpSpPr>
        <p:grpSpPr>
          <a:xfrm>
            <a:off x="0" y="0"/>
            <a:ext cx="5510017" cy="5143500"/>
            <a:chOff x="0" y="0"/>
            <a:chExt cx="5510017" cy="5143500"/>
          </a:xfrm>
        </p:grpSpPr>
        <p:pic>
          <p:nvPicPr>
            <p:cNvPr id="3" name="Picture 2" descr="A picture containing screenshot, aqua, graphics, blue&#10;&#10;Description automatically generated">
              <a:extLst>
                <a:ext uri="{FF2B5EF4-FFF2-40B4-BE49-F238E27FC236}">
                  <a16:creationId xmlns:a16="http://schemas.microsoft.com/office/drawing/2014/main" id="{E7C881C3-A7FB-E9A3-C954-742594D47763}"/>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5510017" cy="5143500"/>
            </a:xfrm>
            <a:prstGeom prst="rect">
              <a:avLst/>
            </a:prstGeom>
          </p:spPr>
        </p:pic>
        <p:pic>
          <p:nvPicPr>
            <p:cNvPr id="10" name="Picture 9" descr="A picture containing screenshot, aqua, graphics, blue&#10;&#10;Description automatically generated">
              <a:extLst>
                <a:ext uri="{FF2B5EF4-FFF2-40B4-BE49-F238E27FC236}">
                  <a16:creationId xmlns:a16="http://schemas.microsoft.com/office/drawing/2014/main" id="{FF94DEC5-10F9-BEC8-E478-67CE83DB374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52470"/>
              <a:ext cx="2136098" cy="1064302"/>
            </a:xfrm>
            <a:prstGeom prst="rect">
              <a:avLst/>
            </a:prstGeom>
          </p:spPr>
        </p:pic>
      </p:grpSp>
      <p:sp>
        <p:nvSpPr>
          <p:cNvPr id="19" name="Google Shape;19;p4"/>
          <p:cNvSpPr txBox="1">
            <a:spLocks noGrp="1"/>
          </p:cNvSpPr>
          <p:nvPr>
            <p:ph type="body" idx="1"/>
          </p:nvPr>
        </p:nvSpPr>
        <p:spPr>
          <a:xfrm>
            <a:off x="6035039" y="3209731"/>
            <a:ext cx="2642430" cy="1404190"/>
          </a:xfrm>
          <a:prstGeom prst="rect">
            <a:avLst/>
          </a:prstGeom>
        </p:spPr>
        <p:txBody>
          <a:bodyPr spcFirstLastPara="1" wrap="square" lIns="91425" tIns="91425" rIns="91425" bIns="91425" anchor="t" anchorCtr="0">
            <a:noAutofit/>
          </a:bodyPr>
          <a:lstStyle>
            <a:lvl1pPr marL="114300" lvl="0" indent="0" algn="l" rtl="0">
              <a:spcBef>
                <a:spcPts val="600"/>
              </a:spcBef>
              <a:spcAft>
                <a:spcPts val="0"/>
              </a:spcAft>
              <a:buSzPts val="3000"/>
              <a:buNone/>
              <a:defRPr sz="2000" baseline="0">
                <a:solidFill>
                  <a:schemeClr val="tx1"/>
                </a:solidFill>
                <a:latin typeface="Proxima Nova Semi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sp>
        <p:nvSpPr>
          <p:cNvPr id="9" name="Google Shape;19;p4">
            <a:extLst>
              <a:ext uri="{FF2B5EF4-FFF2-40B4-BE49-F238E27FC236}">
                <a16:creationId xmlns:a16="http://schemas.microsoft.com/office/drawing/2014/main" id="{EB09C9F9-1C86-445B-B291-9BEA34F5CAD7}"/>
              </a:ext>
            </a:extLst>
          </p:cNvPr>
          <p:cNvSpPr txBox="1">
            <a:spLocks noGrp="1"/>
          </p:cNvSpPr>
          <p:nvPr>
            <p:ph type="body" idx="10"/>
          </p:nvPr>
        </p:nvSpPr>
        <p:spPr>
          <a:xfrm>
            <a:off x="1228985" y="2862633"/>
            <a:ext cx="3842513" cy="1751288"/>
          </a:xfrm>
          <a:prstGeom prst="rect">
            <a:avLst/>
          </a:prstGeom>
        </p:spPr>
        <p:txBody>
          <a:bodyPr spcFirstLastPara="1" wrap="square" lIns="91425" tIns="91425" rIns="91425" bIns="91425" anchor="t" anchorCtr="0">
            <a:noAutofit/>
          </a:bodyPr>
          <a:lstStyle>
            <a:lvl1pPr marL="457200" lvl="0" indent="-419100" algn="r" rtl="0">
              <a:spcBef>
                <a:spcPts val="600"/>
              </a:spcBef>
              <a:spcAft>
                <a:spcPts val="0"/>
              </a:spcAft>
              <a:buSzPts val="3000"/>
              <a:buNone/>
              <a:defRPr sz="4800" b="1" i="0" baseline="0">
                <a:solidFill>
                  <a:schemeClr val="bg1"/>
                </a:solidFill>
                <a:latin typeface="Proxima Nova Extrabold" panose="02000506030000020004" pitchFamily="50" charset="0"/>
              </a:defRPr>
            </a:lvl1pPr>
            <a:lvl2pPr marL="914400" lvl="1" indent="-419100" rtl="0">
              <a:spcBef>
                <a:spcPts val="0"/>
              </a:spcBef>
              <a:spcAft>
                <a:spcPts val="0"/>
              </a:spcAft>
              <a:buSzPts val="3000"/>
              <a:buChar char="□"/>
              <a:defRPr sz="3000"/>
            </a:lvl2pPr>
            <a:lvl3pPr marL="1371600" lvl="2" indent="-419100" rtl="0">
              <a:spcBef>
                <a:spcPts val="0"/>
              </a:spcBef>
              <a:spcAft>
                <a:spcPts val="0"/>
              </a:spcAft>
              <a:buSzPts val="3000"/>
              <a:buChar char="■"/>
              <a:defRPr sz="3000"/>
            </a:lvl3pPr>
            <a:lvl4pPr marL="1828800" lvl="3" indent="-419100" rtl="0">
              <a:spcBef>
                <a:spcPts val="0"/>
              </a:spcBef>
              <a:spcAft>
                <a:spcPts val="0"/>
              </a:spcAft>
              <a:buSzPts val="3000"/>
              <a:buChar char="●"/>
              <a:defRPr sz="3000"/>
            </a:lvl4pPr>
            <a:lvl5pPr marL="2286000" lvl="4" indent="-419100" rtl="0">
              <a:spcBef>
                <a:spcPts val="0"/>
              </a:spcBef>
              <a:spcAft>
                <a:spcPts val="0"/>
              </a:spcAft>
              <a:buSzPts val="3000"/>
              <a:buChar char="○"/>
              <a:defRPr sz="3000"/>
            </a:lvl5pPr>
            <a:lvl6pPr marL="2743200" lvl="5" indent="-419100" rtl="0">
              <a:spcBef>
                <a:spcPts val="0"/>
              </a:spcBef>
              <a:spcAft>
                <a:spcPts val="0"/>
              </a:spcAft>
              <a:buSzPts val="3000"/>
              <a:buChar char="■"/>
              <a:defRPr sz="3000"/>
            </a:lvl6pPr>
            <a:lvl7pPr marL="3200400" lvl="6" indent="-419100" rtl="0">
              <a:spcBef>
                <a:spcPts val="0"/>
              </a:spcBef>
              <a:spcAft>
                <a:spcPts val="0"/>
              </a:spcAft>
              <a:buSzPts val="3000"/>
              <a:buChar char="●"/>
              <a:defRPr sz="3000"/>
            </a:lvl7pPr>
            <a:lvl8pPr marL="3657600" lvl="7" indent="-419100" rtl="0">
              <a:spcBef>
                <a:spcPts val="0"/>
              </a:spcBef>
              <a:spcAft>
                <a:spcPts val="0"/>
              </a:spcAft>
              <a:buSzPts val="3000"/>
              <a:buChar char="○"/>
              <a:defRPr sz="3000"/>
            </a:lvl8pPr>
            <a:lvl9pPr marL="4114800" lvl="8" indent="-419100">
              <a:spcBef>
                <a:spcPts val="0"/>
              </a:spcBef>
              <a:spcAft>
                <a:spcPts val="0"/>
              </a:spcAft>
              <a:buSzPts val="3000"/>
              <a:buChar char="■"/>
              <a:defRPr sz="3000"/>
            </a:lvl9pPr>
          </a:lstStyle>
          <a:p>
            <a:endParaRPr dirty="0"/>
          </a:p>
        </p:txBody>
      </p:sp>
      <p:pic>
        <p:nvPicPr>
          <p:cNvPr id="7" name="Picture 6" descr="A picture containing screenshot, aqua, graphics, graphic design&#10;&#10;Description automatically generated">
            <a:extLst>
              <a:ext uri="{FF2B5EF4-FFF2-40B4-BE49-F238E27FC236}">
                <a16:creationId xmlns:a16="http://schemas.microsoft.com/office/drawing/2014/main" id="{D1746488-4C7B-C3B4-727C-7F285715897F}"/>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7495" y="4613920"/>
            <a:ext cx="2136098" cy="529579"/>
          </a:xfrm>
          <a:prstGeom prst="rect">
            <a:avLst/>
          </a:prstGeom>
        </p:spPr>
      </p:pic>
    </p:spTree>
    <p:extLst>
      <p:ext uri="{BB962C8B-B14F-4D97-AF65-F5344CB8AC3E}">
        <p14:creationId xmlns:p14="http://schemas.microsoft.com/office/powerpoint/2010/main" val="324094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reserve="1" userDrawn="1">
  <p:cSld name="Title + 2 columns">
    <p:spTree>
      <p:nvGrpSpPr>
        <p:cNvPr id="1" name="Shape 37"/>
        <p:cNvGrpSpPr/>
        <p:nvPr/>
      </p:nvGrpSpPr>
      <p:grpSpPr>
        <a:xfrm>
          <a:off x="0" y="0"/>
          <a:ext cx="0" cy="0"/>
          <a:chOff x="0" y="0"/>
          <a:chExt cx="0" cy="0"/>
        </a:xfrm>
      </p:grpSpPr>
      <p:pic>
        <p:nvPicPr>
          <p:cNvPr id="3" name="Picture 2" descr="Background pattern&#10;&#10;Description automatically generated with low confidence">
            <a:extLst>
              <a:ext uri="{FF2B5EF4-FFF2-40B4-BE49-F238E27FC236}">
                <a16:creationId xmlns:a16="http://schemas.microsoft.com/office/drawing/2014/main" id="{0552DF4E-3D25-EE09-5CCD-068EE99973F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9" name="Google Shape;39;p7"/>
          <p:cNvSpPr/>
          <p:nvPr/>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p:nvPr>
        </p:nvSpPr>
        <p:spPr>
          <a:xfrm>
            <a:off x="691199" y="1393425"/>
            <a:ext cx="3800035"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
        <p:nvSpPr>
          <p:cNvPr id="42" name="Google Shape;42;p7"/>
          <p:cNvSpPr txBox="1">
            <a:spLocks noGrp="1"/>
          </p:cNvSpPr>
          <p:nvPr>
            <p:ph type="body" idx="2"/>
          </p:nvPr>
        </p:nvSpPr>
        <p:spPr>
          <a:xfrm>
            <a:off x="4652768" y="1393425"/>
            <a:ext cx="3800035"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332394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3 columns" preserve="1" userDrawn="1">
  <p:cSld name="Title + 1 column">
    <p:spTree>
      <p:nvGrpSpPr>
        <p:cNvPr id="1" name="Shape 37"/>
        <p:cNvGrpSpPr/>
        <p:nvPr/>
      </p:nvGrpSpPr>
      <p:grpSpPr>
        <a:xfrm>
          <a:off x="0" y="0"/>
          <a:ext cx="0" cy="0"/>
          <a:chOff x="0" y="0"/>
          <a:chExt cx="0" cy="0"/>
        </a:xfrm>
      </p:grpSpPr>
      <p:pic>
        <p:nvPicPr>
          <p:cNvPr id="3" name="Picture 2" descr="Background pattern&#10;&#10;Description automatically generated with low confidence">
            <a:extLst>
              <a:ext uri="{FF2B5EF4-FFF2-40B4-BE49-F238E27FC236}">
                <a16:creationId xmlns:a16="http://schemas.microsoft.com/office/drawing/2014/main" id="{B4A1C06B-21FF-5F51-68DC-5CBED3A78B4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9" name="Google Shape;39;p7"/>
          <p:cNvSpPr/>
          <p:nvPr/>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p:nvPr>
        </p:nvSpPr>
        <p:spPr>
          <a:xfrm>
            <a:off x="691199" y="1393425"/>
            <a:ext cx="7761600"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3018255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3 columns" preserve="1" userDrawn="1">
  <p:cSld name="1_Title + 3 columns">
    <p:spTree>
      <p:nvGrpSpPr>
        <p:cNvPr id="1" name="Shape 37"/>
        <p:cNvGrpSpPr/>
        <p:nvPr/>
      </p:nvGrpSpPr>
      <p:grpSpPr>
        <a:xfrm>
          <a:off x="0" y="0"/>
          <a:ext cx="0" cy="0"/>
          <a:chOff x="0" y="0"/>
          <a:chExt cx="0" cy="0"/>
        </a:xfrm>
      </p:grpSpPr>
      <p:pic>
        <p:nvPicPr>
          <p:cNvPr id="3" name="Picture 2" descr="Background pattern&#10;&#10;Description automatically generated with low confidence">
            <a:extLst>
              <a:ext uri="{FF2B5EF4-FFF2-40B4-BE49-F238E27FC236}">
                <a16:creationId xmlns:a16="http://schemas.microsoft.com/office/drawing/2014/main" id="{0552DF4E-3D25-EE09-5CCD-068EE99973F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p:nvPr>
        </p:nvSpPr>
        <p:spPr>
          <a:xfrm>
            <a:off x="691199" y="1393425"/>
            <a:ext cx="3800035"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
        <p:nvSpPr>
          <p:cNvPr id="42" name="Google Shape;42;p7"/>
          <p:cNvSpPr txBox="1">
            <a:spLocks noGrp="1"/>
          </p:cNvSpPr>
          <p:nvPr>
            <p:ph type="body" idx="2"/>
          </p:nvPr>
        </p:nvSpPr>
        <p:spPr>
          <a:xfrm>
            <a:off x="4652768" y="1393425"/>
            <a:ext cx="3800035"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1689865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3 columns" preserve="1" userDrawn="1">
  <p:cSld name="1_Title + 3 columns">
    <p:spTree>
      <p:nvGrpSpPr>
        <p:cNvPr id="1" name="Shape 37"/>
        <p:cNvGrpSpPr/>
        <p:nvPr/>
      </p:nvGrpSpPr>
      <p:grpSpPr>
        <a:xfrm>
          <a:off x="0" y="0"/>
          <a:ext cx="0" cy="0"/>
          <a:chOff x="0" y="0"/>
          <a:chExt cx="0" cy="0"/>
        </a:xfrm>
      </p:grpSpPr>
      <p:pic>
        <p:nvPicPr>
          <p:cNvPr id="3" name="Picture 2" descr="Background pattern&#10;&#10;Description automatically generated with low confidence">
            <a:extLst>
              <a:ext uri="{FF2B5EF4-FFF2-40B4-BE49-F238E27FC236}">
                <a16:creationId xmlns:a16="http://schemas.microsoft.com/office/drawing/2014/main" id="{B4A1C06B-21FF-5F51-68DC-5CBED3A78B4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9" name="Google Shape;39;p7"/>
          <p:cNvSpPr/>
          <p:nvPr/>
        </p:nvSpPr>
        <p:spPr>
          <a:xfrm>
            <a:off x="813273" y="1205841"/>
            <a:ext cx="1533600" cy="103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7"/>
          <p:cNvSpPr txBox="1">
            <a:spLocks noGrp="1"/>
          </p:cNvSpPr>
          <p:nvPr>
            <p:ph type="title"/>
          </p:nvPr>
        </p:nvSpPr>
        <p:spPr>
          <a:xfrm>
            <a:off x="691200" y="628125"/>
            <a:ext cx="7761600" cy="4935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baseline="0">
                <a:latin typeface="Proxima Nova Semibold" panose="02000506030000020004" pitchFamily="50" charset="0"/>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dirty="0"/>
          </a:p>
        </p:txBody>
      </p:sp>
      <p:sp>
        <p:nvSpPr>
          <p:cNvPr id="41" name="Google Shape;41;p7"/>
          <p:cNvSpPr txBox="1">
            <a:spLocks noGrp="1"/>
          </p:cNvSpPr>
          <p:nvPr>
            <p:ph type="body" idx="1"/>
          </p:nvPr>
        </p:nvSpPr>
        <p:spPr>
          <a:xfrm>
            <a:off x="691199" y="1393425"/>
            <a:ext cx="7761600" cy="2989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Clr>
                <a:schemeClr val="tx1"/>
              </a:buClr>
              <a:buSzPts val="1800"/>
              <a:buFont typeface="Arial" panose="020B0604020202020204" pitchFamily="34" charset="0"/>
              <a:buChar char="•"/>
              <a:defRPr sz="1800" baseline="0">
                <a:solidFill>
                  <a:schemeClr val="tx1"/>
                </a:solidFill>
                <a:latin typeface="Proxima Nova Semibold" panose="02000506030000020004" pitchFamily="50" charset="0"/>
              </a:defRPr>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dirty="0"/>
          </a:p>
        </p:txBody>
      </p:sp>
    </p:spTree>
    <p:extLst>
      <p:ext uri="{BB962C8B-B14F-4D97-AF65-F5344CB8AC3E}">
        <p14:creationId xmlns:p14="http://schemas.microsoft.com/office/powerpoint/2010/main" val="2039017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91200" y="628125"/>
            <a:ext cx="7761600" cy="4935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1pPr>
            <a:lvl2pPr lvl="1">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2pPr>
            <a:lvl3pPr lvl="2">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3pPr>
            <a:lvl4pPr lvl="3">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4pPr>
            <a:lvl5pPr lvl="4">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5pPr>
            <a:lvl6pPr lvl="5">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6pPr>
            <a:lvl7pPr lvl="6">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7pPr>
            <a:lvl8pPr lvl="7">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8pPr>
            <a:lvl9pPr lvl="8">
              <a:spcBef>
                <a:spcPts val="0"/>
              </a:spcBef>
              <a:spcAft>
                <a:spcPts val="0"/>
              </a:spcAft>
              <a:buClr>
                <a:schemeClr val="dk1"/>
              </a:buClr>
              <a:buSzPts val="3000"/>
              <a:buFont typeface="Montserrat"/>
              <a:buNone/>
              <a:defRPr sz="3000" b="1">
                <a:solidFill>
                  <a:schemeClr val="dk1"/>
                </a:solidFill>
                <a:latin typeface="Montserrat"/>
                <a:ea typeface="Montserrat"/>
                <a:cs typeface="Montserrat"/>
                <a:sym typeface="Montserrat"/>
              </a:defRPr>
            </a:lvl9pPr>
          </a:lstStyle>
          <a:p>
            <a:endParaRPr/>
          </a:p>
        </p:txBody>
      </p:sp>
      <p:pic>
        <p:nvPicPr>
          <p:cNvPr id="9" name="Picture 8" descr="Logo&#10;&#10;Description automatically generated">
            <a:extLst>
              <a:ext uri="{FF2B5EF4-FFF2-40B4-BE49-F238E27FC236}">
                <a16:creationId xmlns:a16="http://schemas.microsoft.com/office/drawing/2014/main" id="{B864EE0E-325F-47D6-BECA-0C03A54301EE}"/>
              </a:ext>
            </a:extLst>
          </p:cNvPr>
          <p:cNvPicPr>
            <a:picLocks noChangeAspect="1"/>
          </p:cNvPicPr>
          <p:nvPr userDrawn="1"/>
        </p:nvPicPr>
        <p:blipFill>
          <a:blip r:embed="rId28" cstate="email">
            <a:extLst>
              <a:ext uri="{28A0092B-C50C-407E-A947-70E740481C1C}">
                <a14:useLocalDpi xmlns:a14="http://schemas.microsoft.com/office/drawing/2010/main"/>
              </a:ext>
            </a:extLst>
          </a:blip>
          <a:stretch>
            <a:fillRect/>
          </a:stretch>
        </p:blipFill>
        <p:spPr>
          <a:xfrm>
            <a:off x="206945" y="4830852"/>
            <a:ext cx="968510" cy="164162"/>
          </a:xfrm>
          <a:prstGeom prst="rect">
            <a:avLst/>
          </a:prstGeom>
        </p:spPr>
      </p:pic>
    </p:spTree>
  </p:cSld>
  <p:clrMap bg1="lt1" tx1="dk1" bg2="dk2" tx2="lt2" accent1="accent1" accent2="accent2" accent3="accent3" accent4="accent4" accent5="accent5" accent6="accent6" hlink="hlink" folHlink="folHlink"/>
  <p:sldLayoutIdLst>
    <p:sldLayoutId id="2147483675" r:id="rId1"/>
    <p:sldLayoutId id="2147483666" r:id="rId2"/>
    <p:sldLayoutId id="2147483674" r:id="rId3"/>
    <p:sldLayoutId id="2147483659" r:id="rId4"/>
    <p:sldLayoutId id="2147483682" r:id="rId5"/>
    <p:sldLayoutId id="2147483660" r:id="rId6"/>
    <p:sldLayoutId id="2147483661" r:id="rId7"/>
    <p:sldLayoutId id="2147483684" r:id="rId8"/>
    <p:sldLayoutId id="2147483685" r:id="rId9"/>
    <p:sldLayoutId id="2147483663" r:id="rId10"/>
    <p:sldLayoutId id="2147483668" r:id="rId11"/>
    <p:sldLayoutId id="2147483686" r:id="rId12"/>
    <p:sldLayoutId id="2147483669" r:id="rId13"/>
    <p:sldLayoutId id="2147483670" r:id="rId14"/>
    <p:sldLayoutId id="2147483671" r:id="rId15"/>
    <p:sldLayoutId id="2147483672" r:id="rId16"/>
    <p:sldLayoutId id="2147483677" r:id="rId17"/>
    <p:sldLayoutId id="2147483678" r:id="rId18"/>
    <p:sldLayoutId id="2147483676" r:id="rId19"/>
    <p:sldLayoutId id="2147483679" r:id="rId20"/>
    <p:sldLayoutId id="2147483673" r:id="rId21"/>
    <p:sldLayoutId id="2147483664" r:id="rId22"/>
    <p:sldLayoutId id="2147483667" r:id="rId23"/>
    <p:sldLayoutId id="2147483680" r:id="rId24"/>
    <p:sldLayoutId id="2147483681" r:id="rId25"/>
    <p:sldLayoutId id="2147483658" r:id="rId2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bg2"/>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76200" marR="0" lvl="0" indent="0" algn="l" rtl="0">
        <a:lnSpc>
          <a:spcPct val="100000"/>
        </a:lnSpc>
        <a:spcBef>
          <a:spcPts val="0"/>
        </a:spcBef>
        <a:spcAft>
          <a:spcPts val="0"/>
        </a:spcAft>
        <a:buClr>
          <a:srgbClr val="000000"/>
        </a:buClr>
        <a:buFont typeface="Arial" panose="020B0604020202020204" pitchFamily="34" charset="0"/>
        <a:buNone/>
        <a:defRPr sz="1400" b="0" i="0" u="none" strike="noStrike" cap="none" baseline="0">
          <a:solidFill>
            <a:srgbClr val="000000"/>
          </a:solidFill>
          <a:latin typeface="Gotham" panose="02000504050000020004" pitchFamily="2" charset="0"/>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notesSlide" Target="../notesSlides/notesSlide1.xml"/><Relationship Id="rId7" Type="http://schemas.openxmlformats.org/officeDocument/2006/relationships/image" Target="../media/image26.png"/><Relationship Id="rId2" Type="http://schemas.openxmlformats.org/officeDocument/2006/relationships/slideLayout" Target="../slideLayouts/slideLayout8.xml"/><Relationship Id="rId1" Type="http://schemas.openxmlformats.org/officeDocument/2006/relationships/tags" Target="../tags/tag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 Id="rId9"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32.png"/><Relationship Id="rId2" Type="http://schemas.openxmlformats.org/officeDocument/2006/relationships/slideLayout" Target="../slideLayouts/slideLayout8.xml"/><Relationship Id="rId1" Type="http://schemas.openxmlformats.org/officeDocument/2006/relationships/tags" Target="../tags/tag3.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3.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notesSlide" Target="../notesSlides/notesSlide3.xml"/><Relationship Id="rId7" Type="http://schemas.openxmlformats.org/officeDocument/2006/relationships/image" Target="../media/image36.jpeg"/><Relationship Id="rId12" Type="http://schemas.openxmlformats.org/officeDocument/2006/relationships/image" Target="../media/image41.png"/><Relationship Id="rId2" Type="http://schemas.openxmlformats.org/officeDocument/2006/relationships/slideLayout" Target="../slideLayouts/slideLayout8.xml"/><Relationship Id="rId1" Type="http://schemas.openxmlformats.org/officeDocument/2006/relationships/tags" Target="../tags/tag4.xml"/><Relationship Id="rId6" Type="http://schemas.openxmlformats.org/officeDocument/2006/relationships/image" Target="../media/image35.jpeg"/><Relationship Id="rId11" Type="http://schemas.openxmlformats.org/officeDocument/2006/relationships/image" Target="../media/image40.png"/><Relationship Id="rId5" Type="http://schemas.openxmlformats.org/officeDocument/2006/relationships/image" Target="../media/image34.jpeg"/><Relationship Id="rId10" Type="http://schemas.openxmlformats.org/officeDocument/2006/relationships/image" Target="../media/image39.png"/><Relationship Id="rId4" Type="http://schemas.openxmlformats.org/officeDocument/2006/relationships/image" Target="../media/image33.jpeg"/><Relationship Id="rId9" Type="http://schemas.openxmlformats.org/officeDocument/2006/relationships/image" Target="../media/image38.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5.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81A9E-910D-F708-E28A-32872433D999}"/>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C007734D-A6AB-1A47-9101-E8199AA17EF0}"/>
              </a:ext>
            </a:extLst>
          </p:cNvPr>
          <p:cNvSpPr/>
          <p:nvPr/>
        </p:nvSpPr>
        <p:spPr>
          <a:xfrm>
            <a:off x="238357" y="4515375"/>
            <a:ext cx="1554738" cy="4819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042F51A-EB0D-E12C-B2A7-24B347CA6864}"/>
              </a:ext>
            </a:extLst>
          </p:cNvPr>
          <p:cNvSpPr txBox="1"/>
          <p:nvPr/>
        </p:nvSpPr>
        <p:spPr>
          <a:xfrm>
            <a:off x="1608364" y="1249136"/>
            <a:ext cx="184731" cy="307777"/>
          </a:xfrm>
          <a:prstGeom prst="rect">
            <a:avLst/>
          </a:prstGeom>
          <a:noFill/>
        </p:spPr>
        <p:txBody>
          <a:bodyPr wrap="none" rtlCol="0">
            <a:spAutoFit/>
          </a:bodyPr>
          <a:lstStyle/>
          <a:p>
            <a:endParaRPr lang="en-US"/>
          </a:p>
        </p:txBody>
      </p:sp>
      <p:grpSp>
        <p:nvGrpSpPr>
          <p:cNvPr id="15" name="Group 14">
            <a:extLst>
              <a:ext uri="{FF2B5EF4-FFF2-40B4-BE49-F238E27FC236}">
                <a16:creationId xmlns:a16="http://schemas.microsoft.com/office/drawing/2014/main" id="{BA0855A8-EAB5-25B9-A095-72C37777DFAC}"/>
              </a:ext>
            </a:extLst>
          </p:cNvPr>
          <p:cNvGrpSpPr/>
          <p:nvPr/>
        </p:nvGrpSpPr>
        <p:grpSpPr>
          <a:xfrm>
            <a:off x="6486578" y="1036910"/>
            <a:ext cx="1856232" cy="1764792"/>
            <a:chOff x="4652757" y="1121624"/>
            <a:chExt cx="2461248" cy="2325444"/>
          </a:xfrm>
          <a:effectLst/>
        </p:grpSpPr>
        <p:sp>
          <p:nvSpPr>
            <p:cNvPr id="11" name="Oval 10">
              <a:extLst>
                <a:ext uri="{FF2B5EF4-FFF2-40B4-BE49-F238E27FC236}">
                  <a16:creationId xmlns:a16="http://schemas.microsoft.com/office/drawing/2014/main" id="{C61930EE-69DC-1734-AABB-834EE893AFDD}"/>
                </a:ext>
              </a:extLst>
            </p:cNvPr>
            <p:cNvSpPr>
              <a:spLocks/>
            </p:cNvSpPr>
            <p:nvPr/>
          </p:nvSpPr>
          <p:spPr>
            <a:xfrm>
              <a:off x="4652757" y="1121624"/>
              <a:ext cx="2461248" cy="2325444"/>
            </a:xfrm>
            <a:prstGeom prst="ellipse">
              <a:avLst/>
            </a:prstGeom>
            <a:solidFill>
              <a:srgbClr val="4286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E9CFF4BC-9BA1-96EA-9BC2-29E58B32685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823056" y="1777355"/>
              <a:ext cx="2016090" cy="854597"/>
            </a:xfrm>
            <a:prstGeom prst="rect">
              <a:avLst/>
            </a:prstGeom>
          </p:spPr>
        </p:pic>
      </p:grpSp>
      <p:grpSp>
        <p:nvGrpSpPr>
          <p:cNvPr id="38" name="Group 37">
            <a:extLst>
              <a:ext uri="{FF2B5EF4-FFF2-40B4-BE49-F238E27FC236}">
                <a16:creationId xmlns:a16="http://schemas.microsoft.com/office/drawing/2014/main" id="{80D0D724-D31B-369F-DC30-54AB9809466C}"/>
              </a:ext>
            </a:extLst>
          </p:cNvPr>
          <p:cNvGrpSpPr/>
          <p:nvPr/>
        </p:nvGrpSpPr>
        <p:grpSpPr>
          <a:xfrm>
            <a:off x="4368588" y="1023786"/>
            <a:ext cx="2048611" cy="1766632"/>
            <a:chOff x="427270" y="944611"/>
            <a:chExt cx="2048611" cy="1766632"/>
          </a:xfrm>
        </p:grpSpPr>
        <p:grpSp>
          <p:nvGrpSpPr>
            <p:cNvPr id="26" name="Group 25">
              <a:extLst>
                <a:ext uri="{FF2B5EF4-FFF2-40B4-BE49-F238E27FC236}">
                  <a16:creationId xmlns:a16="http://schemas.microsoft.com/office/drawing/2014/main" id="{93F6C437-746C-0832-8E45-C926030C0709}"/>
                </a:ext>
              </a:extLst>
            </p:cNvPr>
            <p:cNvGrpSpPr/>
            <p:nvPr/>
          </p:nvGrpSpPr>
          <p:grpSpPr>
            <a:xfrm>
              <a:off x="427270" y="944611"/>
              <a:ext cx="1852513" cy="1766632"/>
              <a:chOff x="672973" y="1819956"/>
              <a:chExt cx="2223217" cy="2100546"/>
            </a:xfrm>
            <a:effectLst>
              <a:outerShdw blurRad="50800" dist="38100" dir="2700000" algn="tl" rotWithShape="0">
                <a:prstClr val="black">
                  <a:alpha val="40000"/>
                </a:prstClr>
              </a:outerShdw>
            </a:effectLst>
          </p:grpSpPr>
          <p:sp>
            <p:nvSpPr>
              <p:cNvPr id="8" name="Oval 7">
                <a:extLst>
                  <a:ext uri="{FF2B5EF4-FFF2-40B4-BE49-F238E27FC236}">
                    <a16:creationId xmlns:a16="http://schemas.microsoft.com/office/drawing/2014/main" id="{40F089BB-0FCA-2DA5-E590-0003E0B46631}"/>
                  </a:ext>
                </a:extLst>
              </p:cNvPr>
              <p:cNvSpPr/>
              <p:nvPr/>
            </p:nvSpPr>
            <p:spPr>
              <a:xfrm>
                <a:off x="672973" y="1819956"/>
                <a:ext cx="2223217" cy="2100546"/>
              </a:xfrm>
              <a:prstGeom prst="ellipse">
                <a:avLst/>
              </a:prstGeom>
              <a:solidFill>
                <a:srgbClr val="00325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a:extLst>
                  <a:ext uri="{FF2B5EF4-FFF2-40B4-BE49-F238E27FC236}">
                    <a16:creationId xmlns:a16="http://schemas.microsoft.com/office/drawing/2014/main" id="{798C78CB-4B7E-6DD4-EDD0-3F647ADFC0B0}"/>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13627" y="2381344"/>
                <a:ext cx="1942936" cy="617753"/>
              </a:xfrm>
              <a:prstGeom prst="rect">
                <a:avLst/>
              </a:prstGeom>
            </p:spPr>
          </p:pic>
        </p:grpSp>
        <p:sp>
          <p:nvSpPr>
            <p:cNvPr id="27" name="TextBox 26">
              <a:extLst>
                <a:ext uri="{FF2B5EF4-FFF2-40B4-BE49-F238E27FC236}">
                  <a16:creationId xmlns:a16="http://schemas.microsoft.com/office/drawing/2014/main" id="{49AF6CC4-F54E-DD03-C632-E83D68A6C27D}"/>
                </a:ext>
              </a:extLst>
            </p:cNvPr>
            <p:cNvSpPr txBox="1"/>
            <p:nvPr/>
          </p:nvSpPr>
          <p:spPr>
            <a:xfrm>
              <a:off x="747640" y="1888488"/>
              <a:ext cx="1728241" cy="430887"/>
            </a:xfrm>
            <a:prstGeom prst="rect">
              <a:avLst/>
            </a:prstGeom>
            <a:noFill/>
          </p:spPr>
          <p:txBody>
            <a:bodyPr wrap="square" rtlCol="0">
              <a:spAutoFit/>
            </a:bodyPr>
            <a:lstStyle/>
            <a:p>
              <a:r>
                <a:rPr lang="en-US" sz="1100" b="1" dirty="0">
                  <a:solidFill>
                    <a:schemeClr val="bg1"/>
                  </a:solidFill>
                  <a:latin typeface="Montserrat" panose="00000500000000000000" pitchFamily="2" charset="0"/>
                </a:rPr>
                <a:t>SCREENERS AND ASSESSMENTS</a:t>
              </a:r>
            </a:p>
          </p:txBody>
        </p:sp>
      </p:grpSp>
      <p:grpSp>
        <p:nvGrpSpPr>
          <p:cNvPr id="41" name="Group 40">
            <a:extLst>
              <a:ext uri="{FF2B5EF4-FFF2-40B4-BE49-F238E27FC236}">
                <a16:creationId xmlns:a16="http://schemas.microsoft.com/office/drawing/2014/main" id="{3F898D9F-8834-2B3F-2937-489393A6BCD0}"/>
              </a:ext>
            </a:extLst>
          </p:cNvPr>
          <p:cNvGrpSpPr/>
          <p:nvPr/>
        </p:nvGrpSpPr>
        <p:grpSpPr>
          <a:xfrm>
            <a:off x="4317180" y="3142265"/>
            <a:ext cx="1856232" cy="1764792"/>
            <a:chOff x="1948985" y="3144719"/>
            <a:chExt cx="1854751" cy="1833251"/>
          </a:xfrm>
        </p:grpSpPr>
        <p:sp>
          <p:nvSpPr>
            <p:cNvPr id="18" name="Oval 17">
              <a:extLst>
                <a:ext uri="{FF2B5EF4-FFF2-40B4-BE49-F238E27FC236}">
                  <a16:creationId xmlns:a16="http://schemas.microsoft.com/office/drawing/2014/main" id="{DF843529-590A-0598-A462-7E1E2F42B1BC}"/>
                </a:ext>
              </a:extLst>
            </p:cNvPr>
            <p:cNvSpPr/>
            <p:nvPr/>
          </p:nvSpPr>
          <p:spPr>
            <a:xfrm>
              <a:off x="1948985" y="3144719"/>
              <a:ext cx="1854751" cy="1833251"/>
            </a:xfrm>
            <a:prstGeom prst="ellipse">
              <a:avLst/>
            </a:prstGeom>
            <a:solidFill>
              <a:srgbClr val="7CD4B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a:extLst>
                <a:ext uri="{FF2B5EF4-FFF2-40B4-BE49-F238E27FC236}">
                  <a16:creationId xmlns:a16="http://schemas.microsoft.com/office/drawing/2014/main" id="{F1642442-6FE2-2B60-B22A-75F7FE986834}"/>
                </a:ext>
              </a:extLst>
            </p:cNvPr>
            <p:cNvPicPr>
              <a:picLocks noChangeAspect="1"/>
            </p:cNvPicPr>
            <p:nvPr/>
          </p:nvPicPr>
          <p:blipFill>
            <a:blip r:embed="rId6" cstate="email">
              <a:extLst>
                <a:ext uri="{28A0092B-C50C-407E-A947-70E740481C1C}">
                  <a14:useLocalDpi xmlns:a14="http://schemas.microsoft.com/office/drawing/2010/main"/>
                </a:ext>
              </a:extLst>
            </a:blip>
            <a:srcRect/>
            <a:stretch/>
          </p:blipFill>
          <p:spPr>
            <a:xfrm>
              <a:off x="2117460" y="3661274"/>
              <a:ext cx="1592848" cy="800141"/>
            </a:xfrm>
            <a:prstGeom prst="rect">
              <a:avLst/>
            </a:prstGeom>
          </p:spPr>
        </p:pic>
      </p:grpSp>
      <p:grpSp>
        <p:nvGrpSpPr>
          <p:cNvPr id="37" name="Group 36">
            <a:extLst>
              <a:ext uri="{FF2B5EF4-FFF2-40B4-BE49-F238E27FC236}">
                <a16:creationId xmlns:a16="http://schemas.microsoft.com/office/drawing/2014/main" id="{419D4447-E74E-BC81-A610-C7EB2E99FBE7}"/>
              </a:ext>
            </a:extLst>
          </p:cNvPr>
          <p:cNvGrpSpPr/>
          <p:nvPr/>
        </p:nvGrpSpPr>
        <p:grpSpPr>
          <a:xfrm>
            <a:off x="2284540" y="116894"/>
            <a:ext cx="4942005" cy="713321"/>
            <a:chOff x="2282602" y="137492"/>
            <a:chExt cx="5326512" cy="825203"/>
          </a:xfrm>
        </p:grpSpPr>
        <p:sp>
          <p:nvSpPr>
            <p:cNvPr id="36" name="Rectangle: Rounded Corners 35">
              <a:extLst>
                <a:ext uri="{FF2B5EF4-FFF2-40B4-BE49-F238E27FC236}">
                  <a16:creationId xmlns:a16="http://schemas.microsoft.com/office/drawing/2014/main" id="{4665EDDF-6F62-7262-D976-77EDB1ECA68D}"/>
                </a:ext>
              </a:extLst>
            </p:cNvPr>
            <p:cNvSpPr/>
            <p:nvPr/>
          </p:nvSpPr>
          <p:spPr>
            <a:xfrm>
              <a:off x="2282602" y="137492"/>
              <a:ext cx="5326512" cy="825203"/>
            </a:xfrm>
            <a:prstGeom prst="roundRect">
              <a:avLst/>
            </a:prstGeom>
            <a:solidFill>
              <a:srgbClr val="F7C4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a:extLst>
                <a:ext uri="{FF2B5EF4-FFF2-40B4-BE49-F238E27FC236}">
                  <a16:creationId xmlns:a16="http://schemas.microsoft.com/office/drawing/2014/main" id="{6F433C9B-8469-A165-F142-D49AD06A3CBD}"/>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678291" y="242797"/>
              <a:ext cx="4635738" cy="609631"/>
            </a:xfrm>
            <a:prstGeom prst="rect">
              <a:avLst/>
            </a:prstGeom>
          </p:spPr>
        </p:pic>
      </p:grpSp>
      <p:grpSp>
        <p:nvGrpSpPr>
          <p:cNvPr id="44" name="Group 43">
            <a:extLst>
              <a:ext uri="{FF2B5EF4-FFF2-40B4-BE49-F238E27FC236}">
                <a16:creationId xmlns:a16="http://schemas.microsoft.com/office/drawing/2014/main" id="{192C49BE-FBAC-17D9-0389-0D4482B327BA}"/>
              </a:ext>
            </a:extLst>
          </p:cNvPr>
          <p:cNvGrpSpPr/>
          <p:nvPr/>
        </p:nvGrpSpPr>
        <p:grpSpPr>
          <a:xfrm>
            <a:off x="6417199" y="3142264"/>
            <a:ext cx="1856232" cy="1764792"/>
            <a:chOff x="6202421" y="3278243"/>
            <a:chExt cx="1856232" cy="1731470"/>
          </a:xfrm>
        </p:grpSpPr>
        <p:sp>
          <p:nvSpPr>
            <p:cNvPr id="30" name="Oval 29">
              <a:extLst>
                <a:ext uri="{FF2B5EF4-FFF2-40B4-BE49-F238E27FC236}">
                  <a16:creationId xmlns:a16="http://schemas.microsoft.com/office/drawing/2014/main" id="{743C936E-3926-BAB4-87CA-A83F7C54B9F4}"/>
                </a:ext>
              </a:extLst>
            </p:cNvPr>
            <p:cNvSpPr/>
            <p:nvPr/>
          </p:nvSpPr>
          <p:spPr>
            <a:xfrm>
              <a:off x="6202421" y="3278243"/>
              <a:ext cx="1856232" cy="1731470"/>
            </a:xfrm>
            <a:prstGeom prst="ellipse">
              <a:avLst/>
            </a:prstGeom>
            <a:solidFill>
              <a:srgbClr val="F7C4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42">
              <a:extLst>
                <a:ext uri="{FF2B5EF4-FFF2-40B4-BE49-F238E27FC236}">
                  <a16:creationId xmlns:a16="http://schemas.microsoft.com/office/drawing/2014/main" id="{2EE3DBEC-3F64-D964-12D8-B71DC622EB90}"/>
                </a:ext>
              </a:extLst>
            </p:cNvPr>
            <p:cNvPicPr>
              <a:picLocks noChangeAspect="1"/>
            </p:cNvPicPr>
            <p:nvPr/>
          </p:nvPicPr>
          <p:blipFill>
            <a:blip r:embed="rId8" cstate="email">
              <a:extLst>
                <a:ext uri="{28A0092B-C50C-407E-A947-70E740481C1C}">
                  <a14:useLocalDpi xmlns:a14="http://schemas.microsoft.com/office/drawing/2010/main"/>
                </a:ext>
              </a:extLst>
            </a:blip>
            <a:srcRect/>
            <a:stretch/>
          </p:blipFill>
          <p:spPr>
            <a:xfrm>
              <a:off x="6519306" y="3767467"/>
              <a:ext cx="1282364" cy="376511"/>
            </a:xfrm>
            <a:prstGeom prst="rect">
              <a:avLst/>
            </a:prstGeom>
          </p:spPr>
        </p:pic>
      </p:grpSp>
      <p:pic>
        <p:nvPicPr>
          <p:cNvPr id="46" name="Picture 45">
            <a:extLst>
              <a:ext uri="{FF2B5EF4-FFF2-40B4-BE49-F238E27FC236}">
                <a16:creationId xmlns:a16="http://schemas.microsoft.com/office/drawing/2014/main" id="{21121940-3656-D4AC-E473-16966855B60B}"/>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43276" y="1556913"/>
            <a:ext cx="3416757" cy="2173274"/>
          </a:xfrm>
          <a:prstGeom prst="rect">
            <a:avLst/>
          </a:prstGeom>
        </p:spPr>
      </p:pic>
      <p:sp>
        <p:nvSpPr>
          <p:cNvPr id="3" name="TextBox 2">
            <a:extLst>
              <a:ext uri="{FF2B5EF4-FFF2-40B4-BE49-F238E27FC236}">
                <a16:creationId xmlns:a16="http://schemas.microsoft.com/office/drawing/2014/main" id="{EC83C78F-86CF-FC75-B434-80E60C555391}"/>
              </a:ext>
            </a:extLst>
          </p:cNvPr>
          <p:cNvSpPr txBox="1"/>
          <p:nvPr/>
        </p:nvSpPr>
        <p:spPr>
          <a:xfrm>
            <a:off x="6734084" y="3947959"/>
            <a:ext cx="1783134" cy="600164"/>
          </a:xfrm>
          <a:prstGeom prst="rect">
            <a:avLst/>
          </a:prstGeom>
          <a:noFill/>
        </p:spPr>
        <p:txBody>
          <a:bodyPr wrap="square" rtlCol="0">
            <a:spAutoFit/>
          </a:bodyPr>
          <a:lstStyle/>
          <a:p>
            <a:r>
              <a:rPr lang="en-US" sz="1100" b="1" dirty="0">
                <a:solidFill>
                  <a:schemeClr val="accent3"/>
                </a:solidFill>
                <a:latin typeface="Montserrat" panose="00000500000000000000" pitchFamily="2" charset="0"/>
              </a:rPr>
              <a:t>TRAINING AND PROFESSIONAL DEVELOPMENT</a:t>
            </a:r>
          </a:p>
        </p:txBody>
      </p:sp>
    </p:spTree>
    <p:custDataLst>
      <p:tags r:id="rId1"/>
    </p:custDataLst>
    <p:extLst>
      <p:ext uri="{BB962C8B-B14F-4D97-AF65-F5344CB8AC3E}">
        <p14:creationId xmlns:p14="http://schemas.microsoft.com/office/powerpoint/2010/main" val="318179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C44BEECF-97AE-7149-1C49-7E6238479B5D}"/>
              </a:ext>
            </a:extLst>
          </p:cNvPr>
          <p:cNvSpPr/>
          <p:nvPr/>
        </p:nvSpPr>
        <p:spPr>
          <a:xfrm>
            <a:off x="293996" y="4591768"/>
            <a:ext cx="1494213" cy="3954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07A7E7E3-0FEC-E9B5-2CB6-89E21218C9AC}"/>
              </a:ext>
            </a:extLst>
          </p:cNvPr>
          <p:cNvSpPr>
            <a:spLocks noGrp="1"/>
          </p:cNvSpPr>
          <p:nvPr>
            <p:ph type="body" idx="1"/>
          </p:nvPr>
        </p:nvSpPr>
        <p:spPr>
          <a:xfrm>
            <a:off x="365905" y="1574475"/>
            <a:ext cx="5203056" cy="2989200"/>
          </a:xfrm>
        </p:spPr>
        <p:txBody>
          <a:bodyPr/>
          <a:lstStyle/>
          <a:p>
            <a:pPr marL="114300" indent="0">
              <a:buNone/>
            </a:pPr>
            <a:r>
              <a:rPr lang="en-US" sz="1600" dirty="0">
                <a:latin typeface="Gotham" panose="020B0604020202020204" charset="0"/>
              </a:rPr>
              <a:t>At </a:t>
            </a:r>
            <a:r>
              <a:rPr lang="en-US" sz="1600" dirty="0">
                <a:highlight>
                  <a:srgbClr val="FFFF00"/>
                </a:highlight>
                <a:latin typeface="Gotham" panose="020B0604020202020204" charset="0"/>
              </a:rPr>
              <a:t>&lt;insert school district/organization name&gt;</a:t>
            </a:r>
            <a:r>
              <a:rPr lang="en-US" sz="1600" dirty="0">
                <a:latin typeface="Gotham" panose="020B0604020202020204" charset="0"/>
              </a:rPr>
              <a:t>, we know that social and emotional competence is essential so that students can thrive academically and as responsible and compassionate individuals in their communities.</a:t>
            </a:r>
          </a:p>
          <a:p>
            <a:pPr marL="114300" indent="0">
              <a:buNone/>
            </a:pPr>
            <a:br>
              <a:rPr lang="en-US" sz="1600" dirty="0">
                <a:latin typeface="Gotham" panose="020B0604020202020204" charset="0"/>
              </a:rPr>
            </a:br>
            <a:r>
              <a:rPr lang="en-US" sz="1600" dirty="0">
                <a:latin typeface="Gotham" panose="020B0604020202020204" charset="0"/>
              </a:rPr>
              <a:t>We’ve partnered with DESSA to provide you with tools to proactively assess student needs, create easy and effective skill-building plans, improve academic outcomes, and cultivate a positive school climate. </a:t>
            </a:r>
          </a:p>
          <a:p>
            <a:endParaRPr lang="en-US" dirty="0"/>
          </a:p>
        </p:txBody>
      </p:sp>
      <p:pic>
        <p:nvPicPr>
          <p:cNvPr id="10" name="Picture 9" descr="A blue and black letter e&#10;&#10;Description automatically generated">
            <a:extLst>
              <a:ext uri="{FF2B5EF4-FFF2-40B4-BE49-F238E27FC236}">
                <a16:creationId xmlns:a16="http://schemas.microsoft.com/office/drawing/2014/main" id="{67FBD9DC-5D8F-B57D-7D32-A9D7D22A687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96271" y="426405"/>
            <a:ext cx="3962400" cy="724556"/>
          </a:xfrm>
          <a:prstGeom prst="rect">
            <a:avLst/>
          </a:prstGeom>
        </p:spPr>
      </p:pic>
      <p:sp>
        <p:nvSpPr>
          <p:cNvPr id="15" name="Rectangle: Rounded Corners 14">
            <a:extLst>
              <a:ext uri="{FF2B5EF4-FFF2-40B4-BE49-F238E27FC236}">
                <a16:creationId xmlns:a16="http://schemas.microsoft.com/office/drawing/2014/main" id="{9D85012E-7302-70E5-5789-BB96498584D5}"/>
              </a:ext>
            </a:extLst>
          </p:cNvPr>
          <p:cNvSpPr/>
          <p:nvPr/>
        </p:nvSpPr>
        <p:spPr>
          <a:xfrm>
            <a:off x="5638538" y="1447367"/>
            <a:ext cx="3294711" cy="3103425"/>
          </a:xfrm>
          <a:prstGeom prst="roundRect">
            <a:avLst/>
          </a:prstGeom>
          <a:solidFill>
            <a:srgbClr val="FFF8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92E40FD4-7A34-2F36-D308-855013E5E7E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rot="779611">
            <a:off x="7033888" y="414014"/>
            <a:ext cx="704886" cy="749339"/>
          </a:xfrm>
          <a:prstGeom prst="rect">
            <a:avLst/>
          </a:prstGeom>
        </p:spPr>
      </p:pic>
      <p:pic>
        <p:nvPicPr>
          <p:cNvPr id="20" name="Picture 19">
            <a:extLst>
              <a:ext uri="{FF2B5EF4-FFF2-40B4-BE49-F238E27FC236}">
                <a16:creationId xmlns:a16="http://schemas.microsoft.com/office/drawing/2014/main" id="{AB25448A-2119-71D7-D50B-3300206F5B8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41103" y="523417"/>
            <a:ext cx="1811388" cy="724556"/>
          </a:xfrm>
          <a:prstGeom prst="rect">
            <a:avLst/>
          </a:prstGeom>
        </p:spPr>
      </p:pic>
      <p:pic>
        <p:nvPicPr>
          <p:cNvPr id="23" name="Picture 22">
            <a:extLst>
              <a:ext uri="{FF2B5EF4-FFF2-40B4-BE49-F238E27FC236}">
                <a16:creationId xmlns:a16="http://schemas.microsoft.com/office/drawing/2014/main" id="{B34781F2-DBC3-FD2B-E40A-D498A0D00A16}"/>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845627" y="1546024"/>
            <a:ext cx="2892187" cy="2917119"/>
          </a:xfrm>
          <a:prstGeom prst="rect">
            <a:avLst/>
          </a:prstGeom>
        </p:spPr>
      </p:pic>
    </p:spTree>
    <p:custDataLst>
      <p:tags r:id="rId1"/>
    </p:custDataLst>
    <p:extLst>
      <p:ext uri="{BB962C8B-B14F-4D97-AF65-F5344CB8AC3E}">
        <p14:creationId xmlns:p14="http://schemas.microsoft.com/office/powerpoint/2010/main" val="1572934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6B9B020-FC1A-8DFE-BC62-98CE8499A174}"/>
              </a:ext>
            </a:extLst>
          </p:cNvPr>
          <p:cNvSpPr/>
          <p:nvPr/>
        </p:nvSpPr>
        <p:spPr>
          <a:xfrm>
            <a:off x="293996" y="4591768"/>
            <a:ext cx="1494213" cy="3954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ángulo redondeado 7">
            <a:extLst>
              <a:ext uri="{FF2B5EF4-FFF2-40B4-BE49-F238E27FC236}">
                <a16:creationId xmlns:a16="http://schemas.microsoft.com/office/drawing/2014/main" id="{FBF1E21B-72FE-A501-A6BC-B3BE126F60F0}"/>
              </a:ext>
            </a:extLst>
          </p:cNvPr>
          <p:cNvSpPr/>
          <p:nvPr/>
        </p:nvSpPr>
        <p:spPr>
          <a:xfrm>
            <a:off x="494833" y="2774866"/>
            <a:ext cx="1828800" cy="2071228"/>
          </a:xfrm>
          <a:prstGeom prst="roundRect">
            <a:avLst>
              <a:gd name="adj" fmla="val 9351"/>
            </a:avLst>
          </a:prstGeom>
          <a:solidFill>
            <a:srgbClr val="FFF8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ítulo 2">
            <a:extLst>
              <a:ext uri="{FF2B5EF4-FFF2-40B4-BE49-F238E27FC236}">
                <a16:creationId xmlns:a16="http://schemas.microsoft.com/office/drawing/2014/main" id="{CA6288BD-DB00-2CD7-AD28-09D2CEE33676}"/>
              </a:ext>
            </a:extLst>
          </p:cNvPr>
          <p:cNvSpPr txBox="1">
            <a:spLocks/>
          </p:cNvSpPr>
          <p:nvPr/>
        </p:nvSpPr>
        <p:spPr>
          <a:xfrm>
            <a:off x="578734" y="157449"/>
            <a:ext cx="8336668" cy="1099851"/>
          </a:xfrm>
          <a:prstGeom prst="rect">
            <a:avLst/>
          </a:prstGeom>
        </p:spPr>
        <p:txBody>
          <a:bodyPr lIns="0" tIns="90000" rIns="0" bIns="9000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chemeClr val="bg2"/>
                </a:solidFill>
                <a:latin typeface="Montserrat" pitchFamily="2" charset="77"/>
                <a:ea typeface="Montserrat" pitchFamily="2" charset="77"/>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000" kern="0" dirty="0">
                <a:solidFill>
                  <a:schemeClr val="tx1"/>
                </a:solidFill>
                <a:latin typeface="Montserrat" panose="00000500000000000000" pitchFamily="2" charset="0"/>
              </a:rPr>
              <a:t>Developing DESSA competencies </a:t>
            </a:r>
            <a:r>
              <a:rPr lang="en-US" sz="3000" b="1" kern="0" dirty="0">
                <a:solidFill>
                  <a:schemeClr val="tx1"/>
                </a:solidFill>
                <a:latin typeface="Montserrat" panose="00000500000000000000" pitchFamily="2" charset="0"/>
              </a:rPr>
              <a:t>transforms student behavior</a:t>
            </a:r>
          </a:p>
        </p:txBody>
      </p:sp>
      <p:sp>
        <p:nvSpPr>
          <p:cNvPr id="7" name="Marcador de texto 1">
            <a:extLst>
              <a:ext uri="{FF2B5EF4-FFF2-40B4-BE49-F238E27FC236}">
                <a16:creationId xmlns:a16="http://schemas.microsoft.com/office/drawing/2014/main" id="{C86A2716-00C2-50A3-C338-9F968CB832F8}"/>
              </a:ext>
            </a:extLst>
          </p:cNvPr>
          <p:cNvSpPr>
            <a:spLocks noGrp="1"/>
          </p:cNvSpPr>
          <p:nvPr/>
        </p:nvSpPr>
        <p:spPr>
          <a:xfrm>
            <a:off x="361715" y="1195523"/>
            <a:ext cx="8420570" cy="443198"/>
          </a:xfrm>
          <a:prstGeom prst="rect">
            <a:avLst/>
          </a:prstGeom>
        </p:spPr>
        <p:txBody>
          <a:bodyPr spcFirstLastPara="1" wrap="square" lIns="0" tIns="0" rIns="0" bIns="0" anchor="t" anchorCtr="0">
            <a:noAutofit/>
          </a:bodyPr>
          <a:lstStyle>
            <a:defPPr marR="0" lvl="0" algn="l" rtl="0">
              <a:lnSpc>
                <a:spcPct val="100000"/>
              </a:lnSpc>
              <a:spcBef>
                <a:spcPts val="0"/>
              </a:spcBef>
              <a:spcAft>
                <a:spcPts val="0"/>
              </a:spcAft>
            </a:defPPr>
            <a:lvl1pPr marL="271463" marR="0" lvl="0" indent="-260350" algn="l" rtl="0" eaLnBrk="1" hangingPunct="1">
              <a:lnSpc>
                <a:spcPct val="90000"/>
              </a:lnSpc>
              <a:spcBef>
                <a:spcPts val="800"/>
              </a:spcBef>
              <a:spcAft>
                <a:spcPts val="0"/>
              </a:spcAft>
              <a:buClr>
                <a:schemeClr val="bg2"/>
              </a:buClr>
              <a:buSzPts val="1800"/>
              <a:buFont typeface="Arial" panose="020B0604020202020204" pitchFamily="34" charset="0"/>
              <a:buChar char="•"/>
              <a:tabLst/>
              <a:defRPr sz="1800" b="0" i="0" u="none" strike="noStrike" cap="none" baseline="0">
                <a:solidFill>
                  <a:schemeClr val="tx1"/>
                </a:solidFill>
                <a:latin typeface="Proxima Nova Light" panose="02000506030000020004" pitchFamily="2" charset="0"/>
                <a:ea typeface="Arial"/>
                <a:cs typeface="Arial"/>
                <a:sym typeface="Arial"/>
              </a:defRPr>
            </a:lvl1pPr>
            <a:lvl2pPr marL="1219170" marR="0" lvl="1"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2pPr>
            <a:lvl3pPr marL="1828754" marR="0" lvl="2"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3pPr>
            <a:lvl4pPr marL="2438339" marR="0" lvl="3"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4pPr>
            <a:lvl5pPr marL="3047924" marR="0" lvl="4"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5pPr>
            <a:lvl6pPr marL="3657509" marR="0" lvl="5"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6pPr>
            <a:lvl7pPr marL="4267093" marR="0" lvl="6"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7pPr>
            <a:lvl8pPr marL="4876678" marR="0" lvl="7"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8pPr>
            <a:lvl9pPr marL="5486263" marR="0" lvl="8" indent="-457189" algn="l" rtl="0" eaLnBrk="1" hangingPunct="1">
              <a:lnSpc>
                <a:spcPct val="100000"/>
              </a:lnSpc>
              <a:spcBef>
                <a:spcPts val="0"/>
              </a:spcBef>
              <a:spcAft>
                <a:spcPts val="0"/>
              </a:spcAft>
              <a:buClr>
                <a:srgbClr val="000000"/>
              </a:buClr>
              <a:buSzPts val="1800"/>
              <a:buFont typeface="Arial"/>
              <a:buChar char="■"/>
              <a:defRPr sz="2400" b="0" i="0" u="none" strike="noStrike" cap="none">
                <a:solidFill>
                  <a:srgbClr val="000000"/>
                </a:solidFill>
                <a:latin typeface="Arial"/>
                <a:ea typeface="Arial"/>
                <a:cs typeface="Arial"/>
                <a:sym typeface="Arial"/>
              </a:defRPr>
            </a:lvl9pPr>
          </a:lstStyle>
          <a:p>
            <a:pPr marL="11113" indent="0" algn="ctr">
              <a:buNone/>
            </a:pPr>
            <a:r>
              <a:rPr lang="en-US" b="1" dirty="0">
                <a:solidFill>
                  <a:schemeClr val="accent3"/>
                </a:solidFill>
                <a:latin typeface="Gotham" panose="020B0604020202020204" charset="0"/>
              </a:rPr>
              <a:t>Proactive assessment </a:t>
            </a:r>
            <a:r>
              <a:rPr lang="en-US" b="1" dirty="0">
                <a:latin typeface="Gotham" panose="020B0604020202020204" charset="0"/>
              </a:rPr>
              <a:t>and </a:t>
            </a:r>
            <a:r>
              <a:rPr lang="en-US" b="1" dirty="0">
                <a:solidFill>
                  <a:schemeClr val="accent3"/>
                </a:solidFill>
                <a:latin typeface="Gotham" panose="020B0604020202020204" charset="0"/>
              </a:rPr>
              <a:t>tailored student support</a:t>
            </a:r>
            <a:r>
              <a:rPr lang="en-US" b="1" dirty="0">
                <a:latin typeface="Gotham" panose="020B0604020202020204" charset="0"/>
              </a:rPr>
              <a:t> for one of their district partners resulted in:</a:t>
            </a:r>
          </a:p>
        </p:txBody>
      </p:sp>
      <p:sp>
        <p:nvSpPr>
          <p:cNvPr id="9" name="CuadroTexto 6">
            <a:extLst>
              <a:ext uri="{FF2B5EF4-FFF2-40B4-BE49-F238E27FC236}">
                <a16:creationId xmlns:a16="http://schemas.microsoft.com/office/drawing/2014/main" id="{A049B0B7-9310-E785-3F78-B8556F53C9FD}"/>
              </a:ext>
            </a:extLst>
          </p:cNvPr>
          <p:cNvSpPr txBox="1"/>
          <p:nvPr/>
        </p:nvSpPr>
        <p:spPr>
          <a:xfrm>
            <a:off x="494832" y="4177123"/>
            <a:ext cx="1828800" cy="581698"/>
          </a:xfrm>
          <a:prstGeom prst="rect">
            <a:avLst/>
          </a:prstGeom>
          <a:noFill/>
        </p:spPr>
        <p:txBody>
          <a:bodyPr wrap="square" lIns="0" tIns="0" rIns="0" bIns="0" rtlCol="0">
            <a:spAutoFit/>
          </a:bodyPr>
          <a:lstStyle/>
          <a:p>
            <a:pPr algn="ctr">
              <a:lnSpc>
                <a:spcPct val="90000"/>
              </a:lnSpc>
            </a:pPr>
            <a:r>
              <a:rPr lang="en-US" b="1" dirty="0">
                <a:solidFill>
                  <a:schemeClr val="accent3"/>
                </a:solidFill>
                <a:latin typeface="Gotham" panose="020B0604020202020204" charset="0"/>
              </a:rPr>
              <a:t>Average increase</a:t>
            </a:r>
          </a:p>
          <a:p>
            <a:pPr algn="ctr">
              <a:lnSpc>
                <a:spcPct val="90000"/>
              </a:lnSpc>
            </a:pPr>
            <a:r>
              <a:rPr lang="en-US" b="1" dirty="0">
                <a:solidFill>
                  <a:schemeClr val="accent3"/>
                </a:solidFill>
                <a:latin typeface="Gotham" panose="020B0604020202020204" charset="0"/>
              </a:rPr>
              <a:t> in course </a:t>
            </a:r>
          </a:p>
          <a:p>
            <a:pPr algn="ctr">
              <a:lnSpc>
                <a:spcPct val="90000"/>
              </a:lnSpc>
            </a:pPr>
            <a:r>
              <a:rPr lang="en-US" b="1" dirty="0">
                <a:solidFill>
                  <a:schemeClr val="accent3"/>
                </a:solidFill>
                <a:latin typeface="Gotham" panose="020B0604020202020204" charset="0"/>
              </a:rPr>
              <a:t>completion</a:t>
            </a:r>
          </a:p>
        </p:txBody>
      </p:sp>
      <p:pic>
        <p:nvPicPr>
          <p:cNvPr id="10" name="Imagen 10">
            <a:extLst>
              <a:ext uri="{FF2B5EF4-FFF2-40B4-BE49-F238E27FC236}">
                <a16:creationId xmlns:a16="http://schemas.microsoft.com/office/drawing/2014/main" id="{F18CD5A1-E865-F476-FC95-F7001ED4ED72}"/>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770205" y="2078021"/>
            <a:ext cx="1278053" cy="1277299"/>
          </a:xfrm>
          <a:prstGeom prst="ellipse">
            <a:avLst/>
          </a:prstGeom>
        </p:spPr>
      </p:pic>
      <p:sp>
        <p:nvSpPr>
          <p:cNvPr id="11" name="CuadroTexto 19">
            <a:extLst>
              <a:ext uri="{FF2B5EF4-FFF2-40B4-BE49-F238E27FC236}">
                <a16:creationId xmlns:a16="http://schemas.microsoft.com/office/drawing/2014/main" id="{259732BF-D3DC-1012-759C-5CA925CCC05D}"/>
              </a:ext>
            </a:extLst>
          </p:cNvPr>
          <p:cNvSpPr txBox="1"/>
          <p:nvPr/>
        </p:nvSpPr>
        <p:spPr>
          <a:xfrm>
            <a:off x="785813" y="5959338"/>
            <a:ext cx="10484587" cy="172355"/>
          </a:xfrm>
          <a:prstGeom prst="rect">
            <a:avLst/>
          </a:prstGeom>
          <a:noFill/>
        </p:spPr>
        <p:txBody>
          <a:bodyPr wrap="square" lIns="0" tIns="0" rIns="0" bIns="0" rtlCol="0">
            <a:spAutoFit/>
          </a:bodyPr>
          <a:lstStyle/>
          <a:p>
            <a:pPr algn="ctr">
              <a:lnSpc>
                <a:spcPct val="80000"/>
              </a:lnSpc>
            </a:pPr>
            <a:r>
              <a:rPr lang="en-US" sz="1400">
                <a:solidFill>
                  <a:schemeClr val="accent3"/>
                </a:solidFill>
                <a:latin typeface="Proxima Nova" panose="02000506030000020004" pitchFamily="2" charset="0"/>
              </a:rPr>
              <a:t>Connecting Social-Emotional Development, Academic Achievement, and On-Track Outcomes (May 2020)</a:t>
            </a:r>
          </a:p>
        </p:txBody>
      </p:sp>
      <p:sp>
        <p:nvSpPr>
          <p:cNvPr id="12" name="Rectángulo redondeado 22">
            <a:extLst>
              <a:ext uri="{FF2B5EF4-FFF2-40B4-BE49-F238E27FC236}">
                <a16:creationId xmlns:a16="http://schemas.microsoft.com/office/drawing/2014/main" id="{647743AF-1158-0E94-249F-6AC8EA244B10}"/>
              </a:ext>
            </a:extLst>
          </p:cNvPr>
          <p:cNvSpPr/>
          <p:nvPr/>
        </p:nvSpPr>
        <p:spPr>
          <a:xfrm>
            <a:off x="2618872" y="2781281"/>
            <a:ext cx="1828800" cy="2071228"/>
          </a:xfrm>
          <a:prstGeom prst="roundRect">
            <a:avLst>
              <a:gd name="adj" fmla="val 9351"/>
            </a:avLst>
          </a:prstGeom>
          <a:solidFill>
            <a:srgbClr val="FFF8ED">
              <a:alpha val="7027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uadroTexto 24">
            <a:extLst>
              <a:ext uri="{FF2B5EF4-FFF2-40B4-BE49-F238E27FC236}">
                <a16:creationId xmlns:a16="http://schemas.microsoft.com/office/drawing/2014/main" id="{59A644B0-8D0E-8721-6EF7-0FBB82F1111D}"/>
              </a:ext>
            </a:extLst>
          </p:cNvPr>
          <p:cNvSpPr txBox="1"/>
          <p:nvPr/>
        </p:nvSpPr>
        <p:spPr>
          <a:xfrm>
            <a:off x="2709651" y="4255095"/>
            <a:ext cx="1664579" cy="387798"/>
          </a:xfrm>
          <a:prstGeom prst="rect">
            <a:avLst/>
          </a:prstGeom>
          <a:noFill/>
        </p:spPr>
        <p:txBody>
          <a:bodyPr wrap="square" lIns="0" tIns="0" rIns="0" bIns="0" rtlCol="0">
            <a:spAutoFit/>
          </a:bodyPr>
          <a:lstStyle/>
          <a:p>
            <a:pPr algn="ctr">
              <a:lnSpc>
                <a:spcPct val="90000"/>
              </a:lnSpc>
            </a:pPr>
            <a:r>
              <a:rPr lang="en-US" b="1" dirty="0">
                <a:solidFill>
                  <a:schemeClr val="accent3"/>
                </a:solidFill>
                <a:latin typeface="Gotham" panose="020B0604020202020204" charset="0"/>
              </a:rPr>
              <a:t>Reduction in</a:t>
            </a:r>
          </a:p>
          <a:p>
            <a:pPr algn="ctr">
              <a:lnSpc>
                <a:spcPct val="90000"/>
              </a:lnSpc>
            </a:pPr>
            <a:r>
              <a:rPr lang="en-US" b="1" dirty="0">
                <a:solidFill>
                  <a:schemeClr val="accent3"/>
                </a:solidFill>
                <a:latin typeface="Gotham" panose="020B0604020202020204" charset="0"/>
              </a:rPr>
              <a:t>referrals</a:t>
            </a:r>
          </a:p>
        </p:txBody>
      </p:sp>
      <p:pic>
        <p:nvPicPr>
          <p:cNvPr id="15" name="Imagen 25">
            <a:extLst>
              <a:ext uri="{FF2B5EF4-FFF2-40B4-BE49-F238E27FC236}">
                <a16:creationId xmlns:a16="http://schemas.microsoft.com/office/drawing/2014/main" id="{2C405D83-3751-E64C-F66C-6E161DD9D213}"/>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2936057" y="2078021"/>
            <a:ext cx="1278053" cy="1277298"/>
          </a:xfrm>
          <a:prstGeom prst="ellipse">
            <a:avLst/>
          </a:prstGeom>
        </p:spPr>
      </p:pic>
      <p:sp>
        <p:nvSpPr>
          <p:cNvPr id="16" name="Rectángulo redondeado 26">
            <a:extLst>
              <a:ext uri="{FF2B5EF4-FFF2-40B4-BE49-F238E27FC236}">
                <a16:creationId xmlns:a16="http://schemas.microsoft.com/office/drawing/2014/main" id="{D15F913C-06B8-34B6-1D06-794A86508CB3}"/>
              </a:ext>
            </a:extLst>
          </p:cNvPr>
          <p:cNvSpPr/>
          <p:nvPr/>
        </p:nvSpPr>
        <p:spPr>
          <a:xfrm>
            <a:off x="4900278" y="2786835"/>
            <a:ext cx="1828800" cy="2071228"/>
          </a:xfrm>
          <a:prstGeom prst="roundRect">
            <a:avLst>
              <a:gd name="adj" fmla="val 9351"/>
            </a:avLst>
          </a:prstGeom>
          <a:solidFill>
            <a:srgbClr val="FFF8ED">
              <a:alpha val="7027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uadroTexto 28">
            <a:extLst>
              <a:ext uri="{FF2B5EF4-FFF2-40B4-BE49-F238E27FC236}">
                <a16:creationId xmlns:a16="http://schemas.microsoft.com/office/drawing/2014/main" id="{FDED180E-E644-E90C-7535-5A4E272E9F47}"/>
              </a:ext>
            </a:extLst>
          </p:cNvPr>
          <p:cNvSpPr txBox="1"/>
          <p:nvPr/>
        </p:nvSpPr>
        <p:spPr>
          <a:xfrm>
            <a:off x="4913149" y="4158145"/>
            <a:ext cx="1828799" cy="581698"/>
          </a:xfrm>
          <a:prstGeom prst="rect">
            <a:avLst/>
          </a:prstGeom>
          <a:noFill/>
        </p:spPr>
        <p:txBody>
          <a:bodyPr wrap="square" lIns="0" tIns="0" rIns="0" bIns="0" rtlCol="0">
            <a:spAutoFit/>
          </a:bodyPr>
          <a:lstStyle/>
          <a:p>
            <a:pPr algn="ctr">
              <a:lnSpc>
                <a:spcPct val="90000"/>
              </a:lnSpc>
            </a:pPr>
            <a:r>
              <a:rPr lang="en-US" b="1" dirty="0">
                <a:solidFill>
                  <a:schemeClr val="accent3"/>
                </a:solidFill>
                <a:latin typeface="Gotham" panose="020B0604020202020204" charset="0"/>
              </a:rPr>
              <a:t>Reduction of </a:t>
            </a:r>
            <a:br>
              <a:rPr lang="en-US" b="1" dirty="0">
                <a:solidFill>
                  <a:schemeClr val="accent3"/>
                </a:solidFill>
                <a:latin typeface="Gotham" panose="020B0604020202020204" charset="0"/>
              </a:rPr>
            </a:br>
            <a:r>
              <a:rPr lang="en-US" b="1" dirty="0">
                <a:solidFill>
                  <a:schemeClr val="accent3"/>
                </a:solidFill>
                <a:latin typeface="Gotham" panose="020B0604020202020204" charset="0"/>
              </a:rPr>
              <a:t>in school suspensions</a:t>
            </a:r>
          </a:p>
        </p:txBody>
      </p:sp>
      <p:pic>
        <p:nvPicPr>
          <p:cNvPr id="19" name="Imagen 29">
            <a:extLst>
              <a:ext uri="{FF2B5EF4-FFF2-40B4-BE49-F238E27FC236}">
                <a16:creationId xmlns:a16="http://schemas.microsoft.com/office/drawing/2014/main" id="{656C74B3-B77E-AEAD-3DF7-F64A3ACBDD8B}"/>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5149948" y="1917164"/>
            <a:ext cx="1415558" cy="1414722"/>
          </a:xfrm>
          <a:prstGeom prst="ellipse">
            <a:avLst/>
          </a:prstGeom>
        </p:spPr>
      </p:pic>
      <p:sp>
        <p:nvSpPr>
          <p:cNvPr id="20" name="Rectángulo redondeado 30">
            <a:extLst>
              <a:ext uri="{FF2B5EF4-FFF2-40B4-BE49-F238E27FC236}">
                <a16:creationId xmlns:a16="http://schemas.microsoft.com/office/drawing/2014/main" id="{F2D06890-6ED2-2660-CE9E-399277D227DB}"/>
              </a:ext>
            </a:extLst>
          </p:cNvPr>
          <p:cNvSpPr/>
          <p:nvPr/>
        </p:nvSpPr>
        <p:spPr>
          <a:xfrm>
            <a:off x="7123874" y="2682864"/>
            <a:ext cx="1828800" cy="2169645"/>
          </a:xfrm>
          <a:prstGeom prst="roundRect">
            <a:avLst>
              <a:gd name="adj" fmla="val 9351"/>
            </a:avLst>
          </a:prstGeom>
          <a:solidFill>
            <a:srgbClr val="FFF8ED">
              <a:alpha val="7027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uadroTexto 32">
            <a:extLst>
              <a:ext uri="{FF2B5EF4-FFF2-40B4-BE49-F238E27FC236}">
                <a16:creationId xmlns:a16="http://schemas.microsoft.com/office/drawing/2014/main" id="{D00A66B4-913D-64DE-3235-6BEC0A7ECA1F}"/>
              </a:ext>
            </a:extLst>
          </p:cNvPr>
          <p:cNvSpPr txBox="1"/>
          <p:nvPr/>
        </p:nvSpPr>
        <p:spPr>
          <a:xfrm>
            <a:off x="7181684" y="4275407"/>
            <a:ext cx="1745250" cy="387798"/>
          </a:xfrm>
          <a:prstGeom prst="rect">
            <a:avLst/>
          </a:prstGeom>
          <a:noFill/>
        </p:spPr>
        <p:txBody>
          <a:bodyPr wrap="square" lIns="0" tIns="0" rIns="0" bIns="0" rtlCol="0">
            <a:spAutoFit/>
          </a:bodyPr>
          <a:lstStyle/>
          <a:p>
            <a:pPr algn="ctr">
              <a:lnSpc>
                <a:spcPct val="90000"/>
              </a:lnSpc>
            </a:pPr>
            <a:r>
              <a:rPr lang="en-US" b="1" dirty="0">
                <a:solidFill>
                  <a:schemeClr val="accent3"/>
                </a:solidFill>
                <a:latin typeface="Gotham" panose="020B0604020202020204" charset="0"/>
              </a:rPr>
              <a:t>Reduction out of</a:t>
            </a:r>
            <a:br>
              <a:rPr lang="en-US" b="1" dirty="0">
                <a:solidFill>
                  <a:schemeClr val="accent3"/>
                </a:solidFill>
                <a:latin typeface="Gotham" panose="020B0604020202020204" charset="0"/>
              </a:rPr>
            </a:br>
            <a:r>
              <a:rPr lang="en-US" b="1" dirty="0">
                <a:solidFill>
                  <a:schemeClr val="accent3"/>
                </a:solidFill>
                <a:latin typeface="Gotham" panose="020B0604020202020204" charset="0"/>
              </a:rPr>
              <a:t>school suspensions</a:t>
            </a:r>
          </a:p>
        </p:txBody>
      </p:sp>
      <p:pic>
        <p:nvPicPr>
          <p:cNvPr id="23" name="Imagen 33">
            <a:extLst>
              <a:ext uri="{FF2B5EF4-FFF2-40B4-BE49-F238E27FC236}">
                <a16:creationId xmlns:a16="http://schemas.microsoft.com/office/drawing/2014/main" id="{0D6B7F7F-A8B9-374E-A0FC-9B150362921C}"/>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7390227" y="2019601"/>
            <a:ext cx="1278053" cy="1277298"/>
          </a:xfrm>
          <a:prstGeom prst="ellipse">
            <a:avLst/>
          </a:prstGeom>
        </p:spPr>
      </p:pic>
      <p:pic>
        <p:nvPicPr>
          <p:cNvPr id="3" name="Picture 2" descr="A blue and black letter e&#10;&#10;Description automatically generated">
            <a:extLst>
              <a:ext uri="{FF2B5EF4-FFF2-40B4-BE49-F238E27FC236}">
                <a16:creationId xmlns:a16="http://schemas.microsoft.com/office/drawing/2014/main" id="{0DDAD961-12E8-CCDA-39DC-FB82D2714B12}"/>
              </a:ext>
            </a:extLst>
          </p:cNvPr>
          <p:cNvPicPr>
            <a:picLocks noChangeAspect="1"/>
          </p:cNvPicPr>
          <p:nvPr/>
        </p:nvPicPr>
        <p:blipFill>
          <a:blip r:embed="rId8" cstate="email">
            <a:extLst>
              <a:ext uri="{28A0092B-C50C-407E-A947-70E740481C1C}">
                <a14:useLocalDpi xmlns:a14="http://schemas.microsoft.com/office/drawing/2010/main"/>
              </a:ext>
            </a:extLst>
          </a:blip>
          <a:srcRect/>
          <a:stretch/>
        </p:blipFill>
        <p:spPr>
          <a:xfrm>
            <a:off x="8054308" y="179062"/>
            <a:ext cx="792237" cy="740776"/>
          </a:xfrm>
          <a:prstGeom prst="rect">
            <a:avLst/>
          </a:prstGeom>
        </p:spPr>
      </p:pic>
      <p:pic>
        <p:nvPicPr>
          <p:cNvPr id="24" name="Picture 23">
            <a:extLst>
              <a:ext uri="{FF2B5EF4-FFF2-40B4-BE49-F238E27FC236}">
                <a16:creationId xmlns:a16="http://schemas.microsoft.com/office/drawing/2014/main" id="{F44C2822-58EB-3B4D-D8F4-01975D03F0D8}"/>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676388" y="3412272"/>
            <a:ext cx="1369333" cy="673623"/>
          </a:xfrm>
          <a:prstGeom prst="rect">
            <a:avLst/>
          </a:prstGeom>
        </p:spPr>
      </p:pic>
      <p:pic>
        <p:nvPicPr>
          <p:cNvPr id="26" name="Picture 25">
            <a:extLst>
              <a:ext uri="{FF2B5EF4-FFF2-40B4-BE49-F238E27FC236}">
                <a16:creationId xmlns:a16="http://schemas.microsoft.com/office/drawing/2014/main" id="{00348386-5CD9-F590-6257-27A08CE996B3}"/>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2891566" y="3438322"/>
            <a:ext cx="1444353" cy="757145"/>
          </a:xfrm>
          <a:prstGeom prst="rect">
            <a:avLst/>
          </a:prstGeom>
        </p:spPr>
      </p:pic>
      <p:pic>
        <p:nvPicPr>
          <p:cNvPr id="31" name="Picture 30">
            <a:extLst>
              <a:ext uri="{FF2B5EF4-FFF2-40B4-BE49-F238E27FC236}">
                <a16:creationId xmlns:a16="http://schemas.microsoft.com/office/drawing/2014/main" id="{1E2B53F9-8A63-20B1-2601-A599D5E328F3}"/>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5158418" y="3424270"/>
            <a:ext cx="1415558" cy="680937"/>
          </a:xfrm>
          <a:prstGeom prst="rect">
            <a:avLst/>
          </a:prstGeom>
        </p:spPr>
      </p:pic>
      <p:pic>
        <p:nvPicPr>
          <p:cNvPr id="33" name="Picture 32">
            <a:extLst>
              <a:ext uri="{FF2B5EF4-FFF2-40B4-BE49-F238E27FC236}">
                <a16:creationId xmlns:a16="http://schemas.microsoft.com/office/drawing/2014/main" id="{A674DCE1-E930-D2AA-37C3-3286E7F2F658}"/>
              </a:ext>
            </a:extLst>
          </p:cNvPr>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7311301" y="3384823"/>
            <a:ext cx="1535244" cy="720384"/>
          </a:xfrm>
          <a:prstGeom prst="rect">
            <a:avLst/>
          </a:prstGeom>
        </p:spPr>
      </p:pic>
    </p:spTree>
    <p:custDataLst>
      <p:tags r:id="rId1"/>
    </p:custDataLst>
    <p:extLst>
      <p:ext uri="{BB962C8B-B14F-4D97-AF65-F5344CB8AC3E}">
        <p14:creationId xmlns:p14="http://schemas.microsoft.com/office/powerpoint/2010/main" val="3336306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42C152-FACA-2261-182F-FAC1ACA0BC38}"/>
              </a:ext>
            </a:extLst>
          </p:cNvPr>
          <p:cNvSpPr/>
          <p:nvPr/>
        </p:nvSpPr>
        <p:spPr>
          <a:xfrm>
            <a:off x="293996" y="4591768"/>
            <a:ext cx="1494213" cy="3954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C35B06D4-794A-71F3-2501-E71D39BCB829}"/>
              </a:ext>
            </a:extLst>
          </p:cNvPr>
          <p:cNvPicPr>
            <a:picLocks noChangeAspect="1"/>
          </p:cNvPicPr>
          <p:nvPr/>
        </p:nvPicPr>
        <p:blipFill>
          <a:blip r:embed="rId4" cstate="email">
            <a:extLst>
              <a:ext uri="{28A0092B-C50C-407E-A947-70E740481C1C}">
                <a14:useLocalDpi xmlns:a14="http://schemas.microsoft.com/office/drawing/2010/main"/>
              </a:ext>
            </a:extLst>
          </a:blip>
          <a:srcRect t="-850" b="-1"/>
          <a:stretch/>
        </p:blipFill>
        <p:spPr>
          <a:xfrm rot="488639">
            <a:off x="661094" y="348517"/>
            <a:ext cx="4281495" cy="1580868"/>
          </a:xfrm>
          <a:prstGeom prst="rect">
            <a:avLst/>
          </a:prstGeom>
        </p:spPr>
      </p:pic>
      <p:grpSp>
        <p:nvGrpSpPr>
          <p:cNvPr id="15" name="Group 14">
            <a:extLst>
              <a:ext uri="{FF2B5EF4-FFF2-40B4-BE49-F238E27FC236}">
                <a16:creationId xmlns:a16="http://schemas.microsoft.com/office/drawing/2014/main" id="{2CEE73A1-34E9-56EA-212A-3BA9191A0970}"/>
              </a:ext>
            </a:extLst>
          </p:cNvPr>
          <p:cNvGrpSpPr/>
          <p:nvPr/>
        </p:nvGrpSpPr>
        <p:grpSpPr>
          <a:xfrm>
            <a:off x="5312804" y="476390"/>
            <a:ext cx="3884946" cy="3307125"/>
            <a:chOff x="5670967" y="181344"/>
            <a:chExt cx="3473033" cy="2899313"/>
          </a:xfrm>
        </p:grpSpPr>
        <p:sp>
          <p:nvSpPr>
            <p:cNvPr id="14" name="Rectangle: Rounded Corners 13">
              <a:extLst>
                <a:ext uri="{FF2B5EF4-FFF2-40B4-BE49-F238E27FC236}">
                  <a16:creationId xmlns:a16="http://schemas.microsoft.com/office/drawing/2014/main" id="{959AA908-AD86-763B-1931-68D07C28C861}"/>
                </a:ext>
              </a:extLst>
            </p:cNvPr>
            <p:cNvSpPr/>
            <p:nvPr/>
          </p:nvSpPr>
          <p:spPr>
            <a:xfrm>
              <a:off x="5670967" y="435429"/>
              <a:ext cx="3148406" cy="2645228"/>
            </a:xfrm>
            <a:prstGeom prst="roundRect">
              <a:avLst/>
            </a:prstGeom>
            <a:solidFill>
              <a:srgbClr val="FFF8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660E3D53-12AC-CDC9-DC58-A3140338CA6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779834" y="551732"/>
              <a:ext cx="2939541" cy="2340155"/>
            </a:xfrm>
            <a:prstGeom prst="rect">
              <a:avLst/>
            </a:prstGeom>
          </p:spPr>
        </p:pic>
        <p:pic>
          <p:nvPicPr>
            <p:cNvPr id="11" name="Picture 10" descr="A blue and black letter e&#10;&#10;Description automatically generated">
              <a:extLst>
                <a:ext uri="{FF2B5EF4-FFF2-40B4-BE49-F238E27FC236}">
                  <a16:creationId xmlns:a16="http://schemas.microsoft.com/office/drawing/2014/main" id="{E5D70559-F925-7F86-BA47-8DD460230716}"/>
                </a:ext>
              </a:extLst>
            </p:cNvPr>
            <p:cNvPicPr>
              <a:picLocks noChangeAspect="1"/>
            </p:cNvPicPr>
            <p:nvPr/>
          </p:nvPicPr>
          <p:blipFill>
            <a:blip r:embed="rId6" cstate="email">
              <a:extLst>
                <a:ext uri="{28A0092B-C50C-407E-A947-70E740481C1C}">
                  <a14:useLocalDpi xmlns:a14="http://schemas.microsoft.com/office/drawing/2010/main"/>
                </a:ext>
              </a:extLst>
            </a:blip>
            <a:srcRect/>
            <a:stretch/>
          </p:blipFill>
          <p:spPr>
            <a:xfrm>
              <a:off x="8351763" y="181344"/>
              <a:ext cx="792237" cy="740776"/>
            </a:xfrm>
            <a:prstGeom prst="rect">
              <a:avLst/>
            </a:prstGeom>
          </p:spPr>
        </p:pic>
      </p:grpSp>
      <p:sp>
        <p:nvSpPr>
          <p:cNvPr id="3" name="Text Placeholder 2">
            <a:extLst>
              <a:ext uri="{FF2B5EF4-FFF2-40B4-BE49-F238E27FC236}">
                <a16:creationId xmlns:a16="http://schemas.microsoft.com/office/drawing/2014/main" id="{07A7E7E3-0FEC-E9B5-2CB6-89E21218C9AC}"/>
              </a:ext>
            </a:extLst>
          </p:cNvPr>
          <p:cNvSpPr>
            <a:spLocks noGrp="1"/>
          </p:cNvSpPr>
          <p:nvPr>
            <p:ph type="body" idx="1"/>
          </p:nvPr>
        </p:nvSpPr>
        <p:spPr>
          <a:xfrm>
            <a:off x="570709" y="2049953"/>
            <a:ext cx="4495801" cy="2324100"/>
          </a:xfrm>
        </p:spPr>
        <p:txBody>
          <a:bodyPr/>
          <a:lstStyle/>
          <a:p>
            <a:pPr marL="114300" indent="0">
              <a:buNone/>
            </a:pPr>
            <a:r>
              <a:rPr lang="en-US" sz="1600" dirty="0">
                <a:highlight>
                  <a:srgbClr val="FFFF00"/>
                </a:highlight>
                <a:latin typeface="Gotham" panose="020B0604020202020204" charset="0"/>
              </a:rPr>
              <a:t>Insert future meetings/communications where they’ll learn more about the “why” and vision for your Aperture program</a:t>
            </a:r>
          </a:p>
          <a:p>
            <a:pPr marL="114300" indent="0">
              <a:buNone/>
            </a:pPr>
            <a:r>
              <a:rPr lang="en-US" sz="1600" dirty="0">
                <a:highlight>
                  <a:srgbClr val="FFFF00"/>
                </a:highlight>
                <a:latin typeface="Gotham" panose="020B0604020202020204" charset="0"/>
              </a:rPr>
              <a:t>Insert training date</a:t>
            </a:r>
            <a:endParaRPr lang="en-US" sz="1600" dirty="0">
              <a:latin typeface="Gotham" panose="020B0604020202020204" charset="0"/>
            </a:endParaRPr>
          </a:p>
          <a:p>
            <a:pPr marL="114300" indent="0">
              <a:buNone/>
            </a:pPr>
            <a:endParaRPr lang="en-US" sz="1600" dirty="0">
              <a:latin typeface="Gotham" panose="020B0604020202020204" charset="0"/>
            </a:endParaRPr>
          </a:p>
          <a:p>
            <a:pPr marL="114300" indent="0">
              <a:buNone/>
            </a:pPr>
            <a:r>
              <a:rPr lang="en-US" sz="1600" dirty="0">
                <a:latin typeface="Gotham" panose="020B0604020202020204" charset="0"/>
              </a:rPr>
              <a:t>In the meantime, please contact </a:t>
            </a:r>
            <a:r>
              <a:rPr lang="en-US" sz="1600" dirty="0">
                <a:highlight>
                  <a:srgbClr val="FFFF00"/>
                </a:highlight>
                <a:latin typeface="Gotham" panose="020B0604020202020204" charset="0"/>
              </a:rPr>
              <a:t>&lt;insert point of contact&gt; </a:t>
            </a:r>
            <a:r>
              <a:rPr lang="en-US" sz="1600" dirty="0">
                <a:latin typeface="Gotham" panose="020B0604020202020204" charset="0"/>
              </a:rPr>
              <a:t>with any initial questions or ideas you might have.</a:t>
            </a:r>
          </a:p>
          <a:p>
            <a:endParaRPr lang="en-US" dirty="0"/>
          </a:p>
        </p:txBody>
      </p:sp>
      <p:sp>
        <p:nvSpPr>
          <p:cNvPr id="16" name="TextBox 15">
            <a:extLst>
              <a:ext uri="{FF2B5EF4-FFF2-40B4-BE49-F238E27FC236}">
                <a16:creationId xmlns:a16="http://schemas.microsoft.com/office/drawing/2014/main" id="{10CD2E8E-AB91-04DC-8EEF-9190FD02838D}"/>
              </a:ext>
            </a:extLst>
          </p:cNvPr>
          <p:cNvSpPr txBox="1"/>
          <p:nvPr/>
        </p:nvSpPr>
        <p:spPr>
          <a:xfrm>
            <a:off x="5626170" y="3836113"/>
            <a:ext cx="2991561" cy="830997"/>
          </a:xfrm>
          <a:prstGeom prst="rect">
            <a:avLst/>
          </a:prstGeom>
          <a:noFill/>
        </p:spPr>
        <p:txBody>
          <a:bodyPr wrap="square" rtlCol="0">
            <a:spAutoFit/>
          </a:bodyPr>
          <a:lstStyle/>
          <a:p>
            <a:pPr algn="ctr"/>
            <a:r>
              <a:rPr lang="en-US" sz="1600" b="1" dirty="0">
                <a:solidFill>
                  <a:schemeClr val="accent3"/>
                </a:solidFill>
                <a:latin typeface="Gotham" panose="020B0604020202020204" charset="0"/>
              </a:rPr>
              <a:t>Ready to learn more?</a:t>
            </a:r>
          </a:p>
          <a:p>
            <a:pPr algn="ctr"/>
            <a:r>
              <a:rPr lang="en-US" sz="1600" b="1" dirty="0">
                <a:solidFill>
                  <a:schemeClr val="accent3"/>
                </a:solidFill>
                <a:latin typeface="Gotham" panose="020B0604020202020204" charset="0"/>
              </a:rPr>
              <a:t>Check out the DESSA online at </a:t>
            </a:r>
            <a:r>
              <a:rPr lang="en-US" sz="1600" b="1" i="1" dirty="0">
                <a:solidFill>
                  <a:schemeClr val="accent3"/>
                </a:solidFill>
                <a:latin typeface="Gotham" panose="020B0604020202020204" charset="0"/>
              </a:rPr>
              <a:t>Apertureed.com </a:t>
            </a:r>
          </a:p>
        </p:txBody>
      </p:sp>
    </p:spTree>
    <p:custDataLst>
      <p:tags r:id="rId1"/>
    </p:custDataLst>
    <p:extLst>
      <p:ext uri="{BB962C8B-B14F-4D97-AF65-F5344CB8AC3E}">
        <p14:creationId xmlns:p14="http://schemas.microsoft.com/office/powerpoint/2010/main" val="36553481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esdemona template">
  <a:themeElements>
    <a:clrScheme name="Custom 8">
      <a:dk1>
        <a:srgbClr val="747679"/>
      </a:dk1>
      <a:lt1>
        <a:srgbClr val="FFFFFF"/>
      </a:lt1>
      <a:dk2>
        <a:srgbClr val="000000"/>
      </a:dk2>
      <a:lt2>
        <a:srgbClr val="FFFFFF"/>
      </a:lt2>
      <a:accent1>
        <a:srgbClr val="34B6E4"/>
      </a:accent1>
      <a:accent2>
        <a:srgbClr val="747679"/>
      </a:accent2>
      <a:accent3>
        <a:srgbClr val="00325B"/>
      </a:accent3>
      <a:accent4>
        <a:srgbClr val="FDC109"/>
      </a:accent4>
      <a:accent5>
        <a:srgbClr val="8BA3B3"/>
      </a:accent5>
      <a:accent6>
        <a:srgbClr val="EFF1F3"/>
      </a:accent6>
      <a:hlink>
        <a:srgbClr val="00325B"/>
      </a:hlink>
      <a:folHlink>
        <a:srgbClr val="00325B"/>
      </a:folHlink>
    </a:clrScheme>
    <a:fontScheme name="Custom 1">
      <a:majorFont>
        <a:latin typeface="Gotham Medium"/>
        <a:ea typeface=""/>
        <a:cs typeface=""/>
      </a:majorFont>
      <a:minorFont>
        <a:latin typeface="Gotham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47dead0c-e2ef-4669-95b4-8658af25860d">
      <UserInfo>
        <DisplayName>Christine Nicodemus</DisplayName>
        <AccountId>15</AccountId>
        <AccountType/>
      </UserInfo>
    </SharedWithUsers>
    <lcf76f155ced4ddcb4097134ff3c332f xmlns="1fd771ad-0e8d-48c8-9b48-dd9b1ccb799f">
      <Terms xmlns="http://schemas.microsoft.com/office/infopath/2007/PartnerControls"/>
    </lcf76f155ced4ddcb4097134ff3c332f>
    <TaxCatchAll xmlns="47dead0c-e2ef-4669-95b4-8658af25860d" xsi:nil="true"/>
    <Internal_x002f_External_x003f_ xmlns="1fd771ad-0e8d-48c8-9b48-dd9b1ccb799f" xsi:nil="true"/>
    <Testing xmlns="1fd771ad-0e8d-48c8-9b48-dd9b1ccb799f" xsi:nil="true"/>
    <DateLastUpdated xmlns="1fd771ad-0e8d-48c8-9b48-dd9b1ccb799f" xsi:nil="true"/>
    <Owner xmlns="1fd771ad-0e8d-48c8-9b48-dd9b1ccb799f">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C792F388E02BF48AC0EF33964F75973" ma:contentTypeVersion="20" ma:contentTypeDescription="Create a new document." ma:contentTypeScope="" ma:versionID="8364d753c93a21067fec15f627a05dd5">
  <xsd:schema xmlns:xsd="http://www.w3.org/2001/XMLSchema" xmlns:xs="http://www.w3.org/2001/XMLSchema" xmlns:p="http://schemas.microsoft.com/office/2006/metadata/properties" xmlns:ns2="1fd771ad-0e8d-48c8-9b48-dd9b1ccb799f" xmlns:ns3="47dead0c-e2ef-4669-95b4-8658af25860d" targetNamespace="http://schemas.microsoft.com/office/2006/metadata/properties" ma:root="true" ma:fieldsID="98268f7dcbdcdb58a8df5adbc035a788" ns2:_="" ns3:_="">
    <xsd:import namespace="1fd771ad-0e8d-48c8-9b48-dd9b1ccb799f"/>
    <xsd:import namespace="47dead0c-e2ef-4669-95b4-8658af25860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DateLastUpdated" minOccurs="0"/>
                <xsd:element ref="ns2:Testing" minOccurs="0"/>
                <xsd:element ref="ns2:Owner" minOccurs="0"/>
                <xsd:element ref="ns2:Internal_x002f_External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771ad-0e8d-48c8-9b48-dd9b1ccb79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5ad38f7-07ad-4303-ba22-39b5186ff35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DateLastUpdated" ma:index="23" nillable="true" ma:displayName="Date Last Updated" ma:format="DateOnly" ma:internalName="DateLastUpdated">
      <xsd:simpleType>
        <xsd:restriction base="dms:DateTime"/>
      </xsd:simpleType>
    </xsd:element>
    <xsd:element name="Testing" ma:index="24" nillable="true" ma:displayName="Testing" ma:description="Test description of this resource!" ma:format="Dropdown" ma:internalName="Testing">
      <xsd:simpleType>
        <xsd:restriction base="dms:Note">
          <xsd:maxLength value="255"/>
        </xsd:restriction>
      </xsd:simpleType>
    </xsd:element>
    <xsd:element name="Owner" ma:index="25"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ternal_x002f_External_x003f_" ma:index="26" nillable="true" ma:displayName="Internal/External?" ma:format="Dropdown" ma:internalName="Internal_x002f_External_x003f_">
      <xsd:simpleType>
        <xsd:restriction base="dms:Choice">
          <xsd:enumeration value="Internal"/>
          <xsd:enumeration value="External"/>
        </xsd:restriction>
      </xsd:simpleType>
    </xsd:element>
  </xsd:schema>
  <xsd:schema xmlns:xsd="http://www.w3.org/2001/XMLSchema" xmlns:xs="http://www.w3.org/2001/XMLSchema" xmlns:dms="http://schemas.microsoft.com/office/2006/documentManagement/types" xmlns:pc="http://schemas.microsoft.com/office/infopath/2007/PartnerControls" targetNamespace="47dead0c-e2ef-4669-95b4-8658af25860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58b29c62-96e2-44af-88c4-95c3dd1319eb}" ma:internalName="TaxCatchAll" ma:showField="CatchAllData" ma:web="47dead0c-e2ef-4669-95b4-8658af2586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E5BC28-527D-4F94-84C5-DD3BD4F33C43}">
  <ds:schemaRefs>
    <ds:schemaRef ds:uri="http://purl.org/dc/elements/1.1/"/>
    <ds:schemaRef ds:uri="http://purl.org/dc/terms/"/>
    <ds:schemaRef ds:uri="47dead0c-e2ef-4669-95b4-8658af25860d"/>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1fd771ad-0e8d-48c8-9b48-dd9b1ccb799f"/>
    <ds:schemaRef ds:uri="http://www.w3.org/XML/1998/namespace"/>
    <ds:schemaRef ds:uri="http://purl.org/dc/dcmitype/"/>
  </ds:schemaRefs>
</ds:datastoreItem>
</file>

<file path=customXml/itemProps2.xml><?xml version="1.0" encoding="utf-8"?>
<ds:datastoreItem xmlns:ds="http://schemas.openxmlformats.org/officeDocument/2006/customXml" ds:itemID="{89BC1DEE-91AD-47D4-A353-ACCEE0B1A6F4}">
  <ds:schemaRefs>
    <ds:schemaRef ds:uri="http://schemas.microsoft.com/sharepoint/v3/contenttype/forms"/>
  </ds:schemaRefs>
</ds:datastoreItem>
</file>

<file path=customXml/itemProps3.xml><?xml version="1.0" encoding="utf-8"?>
<ds:datastoreItem xmlns:ds="http://schemas.openxmlformats.org/officeDocument/2006/customXml" ds:itemID="{55D03FF7-0CE2-4108-935E-EEF66BE06B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771ad-0e8d-48c8-9b48-dd9b1ccb799f"/>
    <ds:schemaRef ds:uri="47dead0c-e2ef-4669-95b4-8658af2586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917</TotalTime>
  <Words>494</Words>
  <Application>Microsoft Office PowerPoint</Application>
  <PresentationFormat>On-screen Show (16:9)</PresentationFormat>
  <Paragraphs>31</Paragraphs>
  <Slides>4</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Montserrat</vt:lpstr>
      <vt:lpstr>Inter</vt:lpstr>
      <vt:lpstr>Proxima Nova Light</vt:lpstr>
      <vt:lpstr>Proxima Nova Semibold</vt:lpstr>
      <vt:lpstr>Arial</vt:lpstr>
      <vt:lpstr>Proxima Nova Extrabold</vt:lpstr>
      <vt:lpstr>Gotham</vt:lpstr>
      <vt:lpstr>Proxima Nova</vt:lpstr>
      <vt:lpstr>Calibri</vt:lpstr>
      <vt:lpstr>Desdemona template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Amanda Nieman</dc:creator>
  <cp:lastModifiedBy>Denese Sterling</cp:lastModifiedBy>
  <cp:revision>10</cp:revision>
  <dcterms:modified xsi:type="dcterms:W3CDTF">2024-11-04T20:28:40Z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0x010100FC792F388E02BF48AC0EF33964F75973</vt:lpwstr>
  </property>
  <property fmtid="{D5CDD505-2E9C-101B-9397-08002B2CF9AE}" pid="3" name="ComplianceAssetId">
    <vt:lpwstr/>
  </property>
  <property fmtid="{D5CDD505-2E9C-101B-9397-08002B2CF9AE}" pid="4" name="xd_Signature">
    <vt:bool>false</vt:bool>
  </property>
  <property fmtid="{D5CDD505-2E9C-101B-9397-08002B2CF9AE}" pid="5" name="xd_ProgID">
    <vt:lpwstr/>
  </property>
  <property fmtid="{D5CDD505-2E9C-101B-9397-08002B2CF9AE}" pid="6" name="TemplateUrl">
    <vt:lpwstr/>
  </property>
  <property fmtid="{D5CDD505-2E9C-101B-9397-08002B2CF9AE}" pid="7" name="_ExtendedDescription">
    <vt:lpwstr/>
  </property>
  <property fmtid="{D5CDD505-2E9C-101B-9397-08002B2CF9AE}" pid="8" name="Order">
    <vt:r8>15100</vt:r8>
  </property>
  <property fmtid="{D5CDD505-2E9C-101B-9397-08002B2CF9AE}" pid="9" name="MediaServiceImageTags">
    <vt:lpwstr/>
  </property>
  <property fmtid="{D5CDD505-2E9C-101B-9397-08002B2CF9AE}" pid="10" name="ArticulateGUID">
    <vt:lpwstr>077BF374-BA90-4817-9A48-1667EB6DB3A4</vt:lpwstr>
  </property>
  <property fmtid="{D5CDD505-2E9C-101B-9397-08002B2CF9AE}" pid="11" name="ArticulatePath">
    <vt:lpwstr>https://riversideassessments-my.sharepoint.com/personal/abaker_apertureed_com/Documents/Change Management Bootcamp/Q2 2024 PD Goal Materials Created/Skeleton intro to Aperture Deck April 2024</vt:lpwstr>
  </property>
</Properties>
</file>